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2" r:id="rId4"/>
    <p:sldId id="258" r:id="rId5"/>
    <p:sldId id="260" r:id="rId6"/>
    <p:sldId id="261" r:id="rId7"/>
    <p:sldId id="263" r:id="rId8"/>
    <p:sldId id="264" r:id="rId9"/>
    <p:sldId id="265" r:id="rId10"/>
    <p:sldId id="266" r:id="rId11"/>
    <p:sldId id="269" r:id="rId12"/>
    <p:sldId id="262" r:id="rId13"/>
    <p:sldId id="267" r:id="rId14"/>
    <p:sldId id="268" r:id="rId15"/>
    <p:sldId id="270" r:id="rId16"/>
    <p:sldId id="271" r:id="rId17"/>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755D5-BC54-47A0-9E8D-500B57F7B93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t-EE"/>
        </a:p>
      </dgm:t>
    </dgm:pt>
    <dgm:pt modelId="{9A771ABF-4D25-42AB-9D12-D38A9D806001}">
      <dgm:prSet phldrT="[Tekst]"/>
      <dgm:spPr/>
      <dgm:t>
        <a:bodyPr/>
        <a:lstStyle/>
        <a:p>
          <a:r>
            <a:rPr lang="et-EE" dirty="0" smtClean="0"/>
            <a:t>Ei mõista ja ei oska</a:t>
          </a:r>
          <a:endParaRPr lang="et-EE" dirty="0"/>
        </a:p>
      </dgm:t>
    </dgm:pt>
    <dgm:pt modelId="{6DB07DFC-2FA3-413C-BF3D-A9D4E03B3C98}" type="parTrans" cxnId="{2D1830CF-5A7F-4C03-B6F8-BC09E2E3C19E}">
      <dgm:prSet/>
      <dgm:spPr/>
      <dgm:t>
        <a:bodyPr/>
        <a:lstStyle/>
        <a:p>
          <a:endParaRPr lang="et-EE"/>
        </a:p>
      </dgm:t>
    </dgm:pt>
    <dgm:pt modelId="{69EB09F4-E82D-4C52-A9D2-F0B03D2C0D67}" type="sibTrans" cxnId="{2D1830CF-5A7F-4C03-B6F8-BC09E2E3C19E}">
      <dgm:prSet/>
      <dgm:spPr/>
      <dgm:t>
        <a:bodyPr/>
        <a:lstStyle/>
        <a:p>
          <a:endParaRPr lang="et-EE"/>
        </a:p>
      </dgm:t>
    </dgm:pt>
    <dgm:pt modelId="{E360CC19-3F64-44A2-A6D9-81D50BF91540}">
      <dgm:prSet phldrT="[Tekst]"/>
      <dgm:spPr/>
      <dgm:t>
        <a:bodyPr/>
        <a:lstStyle/>
        <a:p>
          <a:r>
            <a:rPr lang="et-EE" dirty="0" smtClean="0"/>
            <a:t>Ei pinguta, mõttetu värk</a:t>
          </a:r>
          <a:endParaRPr lang="et-EE" dirty="0"/>
        </a:p>
      </dgm:t>
    </dgm:pt>
    <dgm:pt modelId="{7C3D5518-D502-4E55-9F9D-07F1739614E0}" type="parTrans" cxnId="{BC1A4708-93EE-48C9-84B2-F6C0D1334287}">
      <dgm:prSet/>
      <dgm:spPr/>
      <dgm:t>
        <a:bodyPr/>
        <a:lstStyle/>
        <a:p>
          <a:endParaRPr lang="et-EE"/>
        </a:p>
      </dgm:t>
    </dgm:pt>
    <dgm:pt modelId="{FFED672A-BCDD-4887-B926-DCD4A3EDC13D}" type="sibTrans" cxnId="{BC1A4708-93EE-48C9-84B2-F6C0D1334287}">
      <dgm:prSet/>
      <dgm:spPr/>
      <dgm:t>
        <a:bodyPr/>
        <a:lstStyle/>
        <a:p>
          <a:endParaRPr lang="et-EE"/>
        </a:p>
      </dgm:t>
    </dgm:pt>
    <dgm:pt modelId="{785FE237-A5E6-4AD0-97C2-A8393755E0CB}">
      <dgm:prSet phldrT="[Tekst]"/>
      <dgm:spPr/>
      <dgm:t>
        <a:bodyPr/>
        <a:lstStyle/>
        <a:p>
          <a:r>
            <a:rPr lang="et-EE" dirty="0" smtClean="0"/>
            <a:t>Ei saavuta edu, positiivset tulemust</a:t>
          </a:r>
          <a:endParaRPr lang="et-EE" dirty="0"/>
        </a:p>
      </dgm:t>
    </dgm:pt>
    <dgm:pt modelId="{83E2C790-23F8-4F73-A42D-DC907FD0577F}" type="parTrans" cxnId="{9771627C-B0DE-4E5C-8CDB-C8B097DD3586}">
      <dgm:prSet/>
      <dgm:spPr/>
      <dgm:t>
        <a:bodyPr/>
        <a:lstStyle/>
        <a:p>
          <a:endParaRPr lang="et-EE"/>
        </a:p>
      </dgm:t>
    </dgm:pt>
    <dgm:pt modelId="{5C74BE74-4DFB-46FD-A2BC-75A29C5716CB}" type="sibTrans" cxnId="{9771627C-B0DE-4E5C-8CDB-C8B097DD3586}">
      <dgm:prSet/>
      <dgm:spPr/>
      <dgm:t>
        <a:bodyPr/>
        <a:lstStyle/>
        <a:p>
          <a:endParaRPr lang="et-EE"/>
        </a:p>
      </dgm:t>
    </dgm:pt>
    <dgm:pt modelId="{146884B7-9366-4BDA-9FED-2CB05CFB7AF4}">
      <dgm:prSet phldrT="[Tekst]"/>
      <dgm:spPr/>
      <dgm:t>
        <a:bodyPr/>
        <a:lstStyle/>
        <a:p>
          <a:r>
            <a:rPr lang="et-EE" dirty="0" smtClean="0"/>
            <a:t>Ei tule uut infot ja kogemusi peale</a:t>
          </a:r>
          <a:endParaRPr lang="et-EE" dirty="0"/>
        </a:p>
      </dgm:t>
    </dgm:pt>
    <dgm:pt modelId="{6221836E-09E9-4F2B-AD37-A0DEB4B81B2C}" type="parTrans" cxnId="{52DDAD3C-24D1-4996-8D05-38EBE9407E08}">
      <dgm:prSet/>
      <dgm:spPr/>
      <dgm:t>
        <a:bodyPr/>
        <a:lstStyle/>
        <a:p>
          <a:endParaRPr lang="et-EE"/>
        </a:p>
      </dgm:t>
    </dgm:pt>
    <dgm:pt modelId="{574FABB3-CB76-4E8E-B23F-52E944FF4405}" type="sibTrans" cxnId="{52DDAD3C-24D1-4996-8D05-38EBE9407E08}">
      <dgm:prSet/>
      <dgm:spPr/>
      <dgm:t>
        <a:bodyPr/>
        <a:lstStyle/>
        <a:p>
          <a:endParaRPr lang="et-EE"/>
        </a:p>
      </dgm:t>
    </dgm:pt>
    <dgm:pt modelId="{FAA578C5-D621-4939-90C4-16A0A74C02E7}">
      <dgm:prSet phldrT="[Tekst]"/>
      <dgm:spPr/>
      <dgm:t>
        <a:bodyPr/>
        <a:lstStyle/>
        <a:p>
          <a:r>
            <a:rPr lang="et-EE" dirty="0" smtClean="0"/>
            <a:t>Kaitse-</a:t>
          </a:r>
        </a:p>
        <a:p>
          <a:r>
            <a:rPr lang="et-EE" dirty="0" smtClean="0"/>
            <a:t>käitumine, </a:t>
          </a:r>
        </a:p>
        <a:p>
          <a:r>
            <a:rPr lang="et-EE" dirty="0" smtClean="0"/>
            <a:t>plokid</a:t>
          </a:r>
          <a:endParaRPr lang="et-EE" dirty="0"/>
        </a:p>
      </dgm:t>
    </dgm:pt>
    <dgm:pt modelId="{112BA5AB-4756-467C-81EF-C8797F8234DB}" type="parTrans" cxnId="{44FFB760-1822-4F7A-968B-0C66CFB5D273}">
      <dgm:prSet/>
      <dgm:spPr/>
      <dgm:t>
        <a:bodyPr/>
        <a:lstStyle/>
        <a:p>
          <a:endParaRPr lang="et-EE"/>
        </a:p>
      </dgm:t>
    </dgm:pt>
    <dgm:pt modelId="{0719482D-5141-43CE-ADFF-2D0401285842}" type="sibTrans" cxnId="{44FFB760-1822-4F7A-968B-0C66CFB5D273}">
      <dgm:prSet/>
      <dgm:spPr/>
      <dgm:t>
        <a:bodyPr/>
        <a:lstStyle/>
        <a:p>
          <a:endParaRPr lang="et-EE"/>
        </a:p>
      </dgm:t>
    </dgm:pt>
    <dgm:pt modelId="{0BF93852-15B0-4E1C-806C-77DD2CA01A55}" type="pres">
      <dgm:prSet presAssocID="{892755D5-BC54-47A0-9E8D-500B57F7B93E}" presName="cycle" presStyleCnt="0">
        <dgm:presLayoutVars>
          <dgm:dir/>
          <dgm:resizeHandles val="exact"/>
        </dgm:presLayoutVars>
      </dgm:prSet>
      <dgm:spPr/>
      <dgm:t>
        <a:bodyPr/>
        <a:lstStyle/>
        <a:p>
          <a:endParaRPr lang="et-EE"/>
        </a:p>
      </dgm:t>
    </dgm:pt>
    <dgm:pt modelId="{F2321FA2-8FD1-4821-83CA-0658C44E4ED9}" type="pres">
      <dgm:prSet presAssocID="{9A771ABF-4D25-42AB-9D12-D38A9D806001}" presName="node" presStyleLbl="node1" presStyleIdx="0" presStyleCnt="5">
        <dgm:presLayoutVars>
          <dgm:bulletEnabled val="1"/>
        </dgm:presLayoutVars>
      </dgm:prSet>
      <dgm:spPr/>
      <dgm:t>
        <a:bodyPr/>
        <a:lstStyle/>
        <a:p>
          <a:endParaRPr lang="et-EE"/>
        </a:p>
      </dgm:t>
    </dgm:pt>
    <dgm:pt modelId="{7C2A0527-5D15-4BE9-A66A-C24B60A4DF96}" type="pres">
      <dgm:prSet presAssocID="{69EB09F4-E82D-4C52-A9D2-F0B03D2C0D67}" presName="sibTrans" presStyleLbl="sibTrans2D1" presStyleIdx="0" presStyleCnt="5"/>
      <dgm:spPr/>
      <dgm:t>
        <a:bodyPr/>
        <a:lstStyle/>
        <a:p>
          <a:endParaRPr lang="et-EE"/>
        </a:p>
      </dgm:t>
    </dgm:pt>
    <dgm:pt modelId="{5E1BE68F-A4B3-40F6-99DE-0ABEDA50000E}" type="pres">
      <dgm:prSet presAssocID="{69EB09F4-E82D-4C52-A9D2-F0B03D2C0D67}" presName="connectorText" presStyleLbl="sibTrans2D1" presStyleIdx="0" presStyleCnt="5"/>
      <dgm:spPr/>
      <dgm:t>
        <a:bodyPr/>
        <a:lstStyle/>
        <a:p>
          <a:endParaRPr lang="et-EE"/>
        </a:p>
      </dgm:t>
    </dgm:pt>
    <dgm:pt modelId="{F645A939-9429-470A-9614-9FAA787D672B}" type="pres">
      <dgm:prSet presAssocID="{E360CC19-3F64-44A2-A6D9-81D50BF91540}" presName="node" presStyleLbl="node1" presStyleIdx="1" presStyleCnt="5">
        <dgm:presLayoutVars>
          <dgm:bulletEnabled val="1"/>
        </dgm:presLayoutVars>
      </dgm:prSet>
      <dgm:spPr/>
      <dgm:t>
        <a:bodyPr/>
        <a:lstStyle/>
        <a:p>
          <a:endParaRPr lang="et-EE"/>
        </a:p>
      </dgm:t>
    </dgm:pt>
    <dgm:pt modelId="{AF130213-537E-4AE5-BAAB-9064102173DE}" type="pres">
      <dgm:prSet presAssocID="{FFED672A-BCDD-4887-B926-DCD4A3EDC13D}" presName="sibTrans" presStyleLbl="sibTrans2D1" presStyleIdx="1" presStyleCnt="5"/>
      <dgm:spPr/>
      <dgm:t>
        <a:bodyPr/>
        <a:lstStyle/>
        <a:p>
          <a:endParaRPr lang="et-EE"/>
        </a:p>
      </dgm:t>
    </dgm:pt>
    <dgm:pt modelId="{5264A22A-B655-481E-AA16-D49E6C480880}" type="pres">
      <dgm:prSet presAssocID="{FFED672A-BCDD-4887-B926-DCD4A3EDC13D}" presName="connectorText" presStyleLbl="sibTrans2D1" presStyleIdx="1" presStyleCnt="5"/>
      <dgm:spPr/>
      <dgm:t>
        <a:bodyPr/>
        <a:lstStyle/>
        <a:p>
          <a:endParaRPr lang="et-EE"/>
        </a:p>
      </dgm:t>
    </dgm:pt>
    <dgm:pt modelId="{8B32FF23-FEA2-4EB5-9631-58F28E5487E0}" type="pres">
      <dgm:prSet presAssocID="{785FE237-A5E6-4AD0-97C2-A8393755E0CB}" presName="node" presStyleLbl="node1" presStyleIdx="2" presStyleCnt="5">
        <dgm:presLayoutVars>
          <dgm:bulletEnabled val="1"/>
        </dgm:presLayoutVars>
      </dgm:prSet>
      <dgm:spPr/>
      <dgm:t>
        <a:bodyPr/>
        <a:lstStyle/>
        <a:p>
          <a:endParaRPr lang="et-EE"/>
        </a:p>
      </dgm:t>
    </dgm:pt>
    <dgm:pt modelId="{AF5B807C-6989-4E61-9646-60AEE4A23D62}" type="pres">
      <dgm:prSet presAssocID="{5C74BE74-4DFB-46FD-A2BC-75A29C5716CB}" presName="sibTrans" presStyleLbl="sibTrans2D1" presStyleIdx="2" presStyleCnt="5"/>
      <dgm:spPr/>
      <dgm:t>
        <a:bodyPr/>
        <a:lstStyle/>
        <a:p>
          <a:endParaRPr lang="et-EE"/>
        </a:p>
      </dgm:t>
    </dgm:pt>
    <dgm:pt modelId="{BDE54170-2D6B-4745-9150-3C6A7159DEA3}" type="pres">
      <dgm:prSet presAssocID="{5C74BE74-4DFB-46FD-A2BC-75A29C5716CB}" presName="connectorText" presStyleLbl="sibTrans2D1" presStyleIdx="2" presStyleCnt="5"/>
      <dgm:spPr/>
      <dgm:t>
        <a:bodyPr/>
        <a:lstStyle/>
        <a:p>
          <a:endParaRPr lang="et-EE"/>
        </a:p>
      </dgm:t>
    </dgm:pt>
    <dgm:pt modelId="{B4ECC8C0-8528-482B-94BA-79F777770786}" type="pres">
      <dgm:prSet presAssocID="{146884B7-9366-4BDA-9FED-2CB05CFB7AF4}" presName="node" presStyleLbl="node1" presStyleIdx="3" presStyleCnt="5">
        <dgm:presLayoutVars>
          <dgm:bulletEnabled val="1"/>
        </dgm:presLayoutVars>
      </dgm:prSet>
      <dgm:spPr/>
      <dgm:t>
        <a:bodyPr/>
        <a:lstStyle/>
        <a:p>
          <a:endParaRPr lang="et-EE"/>
        </a:p>
      </dgm:t>
    </dgm:pt>
    <dgm:pt modelId="{F86324A2-F26B-4D74-A282-F41B97D6E99A}" type="pres">
      <dgm:prSet presAssocID="{574FABB3-CB76-4E8E-B23F-52E944FF4405}" presName="sibTrans" presStyleLbl="sibTrans2D1" presStyleIdx="3" presStyleCnt="5"/>
      <dgm:spPr/>
      <dgm:t>
        <a:bodyPr/>
        <a:lstStyle/>
        <a:p>
          <a:endParaRPr lang="et-EE"/>
        </a:p>
      </dgm:t>
    </dgm:pt>
    <dgm:pt modelId="{83182394-8160-4A46-B1D2-4B189599206F}" type="pres">
      <dgm:prSet presAssocID="{574FABB3-CB76-4E8E-B23F-52E944FF4405}" presName="connectorText" presStyleLbl="sibTrans2D1" presStyleIdx="3" presStyleCnt="5"/>
      <dgm:spPr/>
      <dgm:t>
        <a:bodyPr/>
        <a:lstStyle/>
        <a:p>
          <a:endParaRPr lang="et-EE"/>
        </a:p>
      </dgm:t>
    </dgm:pt>
    <dgm:pt modelId="{1C04F89D-A43F-4886-A322-6D390416586B}" type="pres">
      <dgm:prSet presAssocID="{FAA578C5-D621-4939-90C4-16A0A74C02E7}" presName="node" presStyleLbl="node1" presStyleIdx="4" presStyleCnt="5">
        <dgm:presLayoutVars>
          <dgm:bulletEnabled val="1"/>
        </dgm:presLayoutVars>
      </dgm:prSet>
      <dgm:spPr/>
      <dgm:t>
        <a:bodyPr/>
        <a:lstStyle/>
        <a:p>
          <a:endParaRPr lang="et-EE"/>
        </a:p>
      </dgm:t>
    </dgm:pt>
    <dgm:pt modelId="{CC6D7A92-344D-444E-8044-2D918D8E3617}" type="pres">
      <dgm:prSet presAssocID="{0719482D-5141-43CE-ADFF-2D0401285842}" presName="sibTrans" presStyleLbl="sibTrans2D1" presStyleIdx="4" presStyleCnt="5"/>
      <dgm:spPr/>
      <dgm:t>
        <a:bodyPr/>
        <a:lstStyle/>
        <a:p>
          <a:endParaRPr lang="et-EE"/>
        </a:p>
      </dgm:t>
    </dgm:pt>
    <dgm:pt modelId="{603765E4-88D5-4569-A123-050B66981EDC}" type="pres">
      <dgm:prSet presAssocID="{0719482D-5141-43CE-ADFF-2D0401285842}" presName="connectorText" presStyleLbl="sibTrans2D1" presStyleIdx="4" presStyleCnt="5"/>
      <dgm:spPr/>
      <dgm:t>
        <a:bodyPr/>
        <a:lstStyle/>
        <a:p>
          <a:endParaRPr lang="et-EE"/>
        </a:p>
      </dgm:t>
    </dgm:pt>
  </dgm:ptLst>
  <dgm:cxnLst>
    <dgm:cxn modelId="{E5438AF9-89B1-4A7E-AFD2-0F45DD95F20D}" type="presOf" srcId="{9A771ABF-4D25-42AB-9D12-D38A9D806001}" destId="{F2321FA2-8FD1-4821-83CA-0658C44E4ED9}" srcOrd="0" destOrd="0" presId="urn:microsoft.com/office/officeart/2005/8/layout/cycle2"/>
    <dgm:cxn modelId="{1EE7AC31-3A9F-4A47-BA16-F7E702C341E7}" type="presOf" srcId="{5C74BE74-4DFB-46FD-A2BC-75A29C5716CB}" destId="{BDE54170-2D6B-4745-9150-3C6A7159DEA3}" srcOrd="1" destOrd="0" presId="urn:microsoft.com/office/officeart/2005/8/layout/cycle2"/>
    <dgm:cxn modelId="{EB0D673C-C3C1-4365-9FC1-0BA7E7F07424}" type="presOf" srcId="{892755D5-BC54-47A0-9E8D-500B57F7B93E}" destId="{0BF93852-15B0-4E1C-806C-77DD2CA01A55}" srcOrd="0" destOrd="0" presId="urn:microsoft.com/office/officeart/2005/8/layout/cycle2"/>
    <dgm:cxn modelId="{9A22B687-FC21-441D-A73C-79703C90A5CB}" type="presOf" srcId="{5C74BE74-4DFB-46FD-A2BC-75A29C5716CB}" destId="{AF5B807C-6989-4E61-9646-60AEE4A23D62}" srcOrd="0" destOrd="0" presId="urn:microsoft.com/office/officeart/2005/8/layout/cycle2"/>
    <dgm:cxn modelId="{BC1A4708-93EE-48C9-84B2-F6C0D1334287}" srcId="{892755D5-BC54-47A0-9E8D-500B57F7B93E}" destId="{E360CC19-3F64-44A2-A6D9-81D50BF91540}" srcOrd="1" destOrd="0" parTransId="{7C3D5518-D502-4E55-9F9D-07F1739614E0}" sibTransId="{FFED672A-BCDD-4887-B926-DCD4A3EDC13D}"/>
    <dgm:cxn modelId="{2D1830CF-5A7F-4C03-B6F8-BC09E2E3C19E}" srcId="{892755D5-BC54-47A0-9E8D-500B57F7B93E}" destId="{9A771ABF-4D25-42AB-9D12-D38A9D806001}" srcOrd="0" destOrd="0" parTransId="{6DB07DFC-2FA3-413C-BF3D-A9D4E03B3C98}" sibTransId="{69EB09F4-E82D-4C52-A9D2-F0B03D2C0D67}"/>
    <dgm:cxn modelId="{80AB0AD0-F962-4B95-AAE1-E741109983EC}" type="presOf" srcId="{0719482D-5141-43CE-ADFF-2D0401285842}" destId="{CC6D7A92-344D-444E-8044-2D918D8E3617}" srcOrd="0" destOrd="0" presId="urn:microsoft.com/office/officeart/2005/8/layout/cycle2"/>
    <dgm:cxn modelId="{C41620C0-E3E7-4772-98C5-196B191782AC}" type="presOf" srcId="{69EB09F4-E82D-4C52-A9D2-F0B03D2C0D67}" destId="{7C2A0527-5D15-4BE9-A66A-C24B60A4DF96}" srcOrd="0" destOrd="0" presId="urn:microsoft.com/office/officeart/2005/8/layout/cycle2"/>
    <dgm:cxn modelId="{6EA3E5C3-2ADA-4DDF-8D45-6F05A6D9772D}" type="presOf" srcId="{574FABB3-CB76-4E8E-B23F-52E944FF4405}" destId="{F86324A2-F26B-4D74-A282-F41B97D6E99A}" srcOrd="0" destOrd="0" presId="urn:microsoft.com/office/officeart/2005/8/layout/cycle2"/>
    <dgm:cxn modelId="{99859821-C9C6-4830-B846-53B277AD24C6}" type="presOf" srcId="{E360CC19-3F64-44A2-A6D9-81D50BF91540}" destId="{F645A939-9429-470A-9614-9FAA787D672B}" srcOrd="0" destOrd="0" presId="urn:microsoft.com/office/officeart/2005/8/layout/cycle2"/>
    <dgm:cxn modelId="{52DDAD3C-24D1-4996-8D05-38EBE9407E08}" srcId="{892755D5-BC54-47A0-9E8D-500B57F7B93E}" destId="{146884B7-9366-4BDA-9FED-2CB05CFB7AF4}" srcOrd="3" destOrd="0" parTransId="{6221836E-09E9-4F2B-AD37-A0DEB4B81B2C}" sibTransId="{574FABB3-CB76-4E8E-B23F-52E944FF4405}"/>
    <dgm:cxn modelId="{0CD47F2E-0CBC-4309-BE97-2316BAA69FA9}" type="presOf" srcId="{69EB09F4-E82D-4C52-A9D2-F0B03D2C0D67}" destId="{5E1BE68F-A4B3-40F6-99DE-0ABEDA50000E}" srcOrd="1" destOrd="0" presId="urn:microsoft.com/office/officeart/2005/8/layout/cycle2"/>
    <dgm:cxn modelId="{0FCEB952-D696-45F2-9793-0868BC5F5988}" type="presOf" srcId="{785FE237-A5E6-4AD0-97C2-A8393755E0CB}" destId="{8B32FF23-FEA2-4EB5-9631-58F28E5487E0}" srcOrd="0" destOrd="0" presId="urn:microsoft.com/office/officeart/2005/8/layout/cycle2"/>
    <dgm:cxn modelId="{AC4E1717-5834-4CE1-90E0-F9F6685209CC}" type="presOf" srcId="{FAA578C5-D621-4939-90C4-16A0A74C02E7}" destId="{1C04F89D-A43F-4886-A322-6D390416586B}" srcOrd="0" destOrd="0" presId="urn:microsoft.com/office/officeart/2005/8/layout/cycle2"/>
    <dgm:cxn modelId="{9771627C-B0DE-4E5C-8CDB-C8B097DD3586}" srcId="{892755D5-BC54-47A0-9E8D-500B57F7B93E}" destId="{785FE237-A5E6-4AD0-97C2-A8393755E0CB}" srcOrd="2" destOrd="0" parTransId="{83E2C790-23F8-4F73-A42D-DC907FD0577F}" sibTransId="{5C74BE74-4DFB-46FD-A2BC-75A29C5716CB}"/>
    <dgm:cxn modelId="{44FFB760-1822-4F7A-968B-0C66CFB5D273}" srcId="{892755D5-BC54-47A0-9E8D-500B57F7B93E}" destId="{FAA578C5-D621-4939-90C4-16A0A74C02E7}" srcOrd="4" destOrd="0" parTransId="{112BA5AB-4756-467C-81EF-C8797F8234DB}" sibTransId="{0719482D-5141-43CE-ADFF-2D0401285842}"/>
    <dgm:cxn modelId="{15A11CAE-D966-44B2-95BF-18987B408AC3}" type="presOf" srcId="{0719482D-5141-43CE-ADFF-2D0401285842}" destId="{603765E4-88D5-4569-A123-050B66981EDC}" srcOrd="1" destOrd="0" presId="urn:microsoft.com/office/officeart/2005/8/layout/cycle2"/>
    <dgm:cxn modelId="{608C9DAC-5B93-4965-B7A1-6D1C2BDC8EC9}" type="presOf" srcId="{146884B7-9366-4BDA-9FED-2CB05CFB7AF4}" destId="{B4ECC8C0-8528-482B-94BA-79F777770786}" srcOrd="0" destOrd="0" presId="urn:microsoft.com/office/officeart/2005/8/layout/cycle2"/>
    <dgm:cxn modelId="{09E8B365-6D76-49F2-8B2F-B7E225A4F402}" type="presOf" srcId="{FFED672A-BCDD-4887-B926-DCD4A3EDC13D}" destId="{5264A22A-B655-481E-AA16-D49E6C480880}" srcOrd="1" destOrd="0" presId="urn:microsoft.com/office/officeart/2005/8/layout/cycle2"/>
    <dgm:cxn modelId="{5DA281DE-0B2B-45BB-92D0-F0EA9D859789}" type="presOf" srcId="{574FABB3-CB76-4E8E-B23F-52E944FF4405}" destId="{83182394-8160-4A46-B1D2-4B189599206F}" srcOrd="1" destOrd="0" presId="urn:microsoft.com/office/officeart/2005/8/layout/cycle2"/>
    <dgm:cxn modelId="{BB50C2B9-B142-427F-BE26-AF8E5066D3F6}" type="presOf" srcId="{FFED672A-BCDD-4887-B926-DCD4A3EDC13D}" destId="{AF130213-537E-4AE5-BAAB-9064102173DE}" srcOrd="0" destOrd="0" presId="urn:microsoft.com/office/officeart/2005/8/layout/cycle2"/>
    <dgm:cxn modelId="{09F440C9-FECE-46D7-A9B2-3C146CD341CA}" type="presParOf" srcId="{0BF93852-15B0-4E1C-806C-77DD2CA01A55}" destId="{F2321FA2-8FD1-4821-83CA-0658C44E4ED9}" srcOrd="0" destOrd="0" presId="urn:microsoft.com/office/officeart/2005/8/layout/cycle2"/>
    <dgm:cxn modelId="{6075D0C7-F52E-4421-B06A-3FE56AD03FC2}" type="presParOf" srcId="{0BF93852-15B0-4E1C-806C-77DD2CA01A55}" destId="{7C2A0527-5D15-4BE9-A66A-C24B60A4DF96}" srcOrd="1" destOrd="0" presId="urn:microsoft.com/office/officeart/2005/8/layout/cycle2"/>
    <dgm:cxn modelId="{92831632-980E-45C5-93B6-53300BFC67A0}" type="presParOf" srcId="{7C2A0527-5D15-4BE9-A66A-C24B60A4DF96}" destId="{5E1BE68F-A4B3-40F6-99DE-0ABEDA50000E}" srcOrd="0" destOrd="0" presId="urn:microsoft.com/office/officeart/2005/8/layout/cycle2"/>
    <dgm:cxn modelId="{46DB5FD4-C78E-4571-B1B7-6A87683F794D}" type="presParOf" srcId="{0BF93852-15B0-4E1C-806C-77DD2CA01A55}" destId="{F645A939-9429-470A-9614-9FAA787D672B}" srcOrd="2" destOrd="0" presId="urn:microsoft.com/office/officeart/2005/8/layout/cycle2"/>
    <dgm:cxn modelId="{B42C8957-9AE6-4BAB-BCD5-03D76E8768C3}" type="presParOf" srcId="{0BF93852-15B0-4E1C-806C-77DD2CA01A55}" destId="{AF130213-537E-4AE5-BAAB-9064102173DE}" srcOrd="3" destOrd="0" presId="urn:microsoft.com/office/officeart/2005/8/layout/cycle2"/>
    <dgm:cxn modelId="{4ABD2AB5-2BB9-4059-ABD5-1D1F3C7ADB99}" type="presParOf" srcId="{AF130213-537E-4AE5-BAAB-9064102173DE}" destId="{5264A22A-B655-481E-AA16-D49E6C480880}" srcOrd="0" destOrd="0" presId="urn:microsoft.com/office/officeart/2005/8/layout/cycle2"/>
    <dgm:cxn modelId="{34BA787D-2A11-45F3-94DB-158B91464534}" type="presParOf" srcId="{0BF93852-15B0-4E1C-806C-77DD2CA01A55}" destId="{8B32FF23-FEA2-4EB5-9631-58F28E5487E0}" srcOrd="4" destOrd="0" presId="urn:microsoft.com/office/officeart/2005/8/layout/cycle2"/>
    <dgm:cxn modelId="{736B808E-4DC0-4607-B115-8B780351A53A}" type="presParOf" srcId="{0BF93852-15B0-4E1C-806C-77DD2CA01A55}" destId="{AF5B807C-6989-4E61-9646-60AEE4A23D62}" srcOrd="5" destOrd="0" presId="urn:microsoft.com/office/officeart/2005/8/layout/cycle2"/>
    <dgm:cxn modelId="{8B7FDF61-4709-4FD6-A326-60217603D88C}" type="presParOf" srcId="{AF5B807C-6989-4E61-9646-60AEE4A23D62}" destId="{BDE54170-2D6B-4745-9150-3C6A7159DEA3}" srcOrd="0" destOrd="0" presId="urn:microsoft.com/office/officeart/2005/8/layout/cycle2"/>
    <dgm:cxn modelId="{B4D55233-544C-4B7E-9988-3107758FB2CE}" type="presParOf" srcId="{0BF93852-15B0-4E1C-806C-77DD2CA01A55}" destId="{B4ECC8C0-8528-482B-94BA-79F777770786}" srcOrd="6" destOrd="0" presId="urn:microsoft.com/office/officeart/2005/8/layout/cycle2"/>
    <dgm:cxn modelId="{D1928E72-C243-4ECE-88F2-EC5A3B5E1BDA}" type="presParOf" srcId="{0BF93852-15B0-4E1C-806C-77DD2CA01A55}" destId="{F86324A2-F26B-4D74-A282-F41B97D6E99A}" srcOrd="7" destOrd="0" presId="urn:microsoft.com/office/officeart/2005/8/layout/cycle2"/>
    <dgm:cxn modelId="{41F42D64-CD52-4216-AF2D-EACC0DB069FB}" type="presParOf" srcId="{F86324A2-F26B-4D74-A282-F41B97D6E99A}" destId="{83182394-8160-4A46-B1D2-4B189599206F}" srcOrd="0" destOrd="0" presId="urn:microsoft.com/office/officeart/2005/8/layout/cycle2"/>
    <dgm:cxn modelId="{D21ACBBB-0FCA-4288-8D6A-CF909BBF1974}" type="presParOf" srcId="{0BF93852-15B0-4E1C-806C-77DD2CA01A55}" destId="{1C04F89D-A43F-4886-A322-6D390416586B}" srcOrd="8" destOrd="0" presId="urn:microsoft.com/office/officeart/2005/8/layout/cycle2"/>
    <dgm:cxn modelId="{D0C5DAC7-8356-45F0-9F25-D0C989C05606}" type="presParOf" srcId="{0BF93852-15B0-4E1C-806C-77DD2CA01A55}" destId="{CC6D7A92-344D-444E-8044-2D918D8E3617}" srcOrd="9" destOrd="0" presId="urn:microsoft.com/office/officeart/2005/8/layout/cycle2"/>
    <dgm:cxn modelId="{4C41FADC-BFCA-426D-841E-7EDF624076A9}" type="presParOf" srcId="{CC6D7A92-344D-444E-8044-2D918D8E3617}" destId="{603765E4-88D5-4569-A123-050B66981ED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97605-1645-4430-BABF-5C84C9CDA3C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t-EE"/>
        </a:p>
      </dgm:t>
    </dgm:pt>
    <dgm:pt modelId="{2F93F478-EBA0-4FE2-B952-ED03AE86FAA2}">
      <dgm:prSet phldrT="[Tekst]"/>
      <dgm:spPr/>
      <dgm:t>
        <a:bodyPr/>
        <a:lstStyle/>
        <a:p>
          <a:r>
            <a:rPr lang="et-EE" dirty="0" smtClean="0"/>
            <a:t>Pingutad, näed vaeva</a:t>
          </a:r>
          <a:endParaRPr lang="et-EE" dirty="0"/>
        </a:p>
      </dgm:t>
    </dgm:pt>
    <dgm:pt modelId="{A9D3FD17-BC01-42D3-A8E5-97ACB777089B}" type="parTrans" cxnId="{3DB910F0-DE9C-4F7B-8245-97D8877B9697}">
      <dgm:prSet/>
      <dgm:spPr/>
      <dgm:t>
        <a:bodyPr/>
        <a:lstStyle/>
        <a:p>
          <a:endParaRPr lang="et-EE"/>
        </a:p>
      </dgm:t>
    </dgm:pt>
    <dgm:pt modelId="{950BAFE8-0C21-4F82-A010-02FF3CBDA19E}" type="sibTrans" cxnId="{3DB910F0-DE9C-4F7B-8245-97D8877B9697}">
      <dgm:prSet/>
      <dgm:spPr/>
      <dgm:t>
        <a:bodyPr/>
        <a:lstStyle/>
        <a:p>
          <a:endParaRPr lang="et-EE"/>
        </a:p>
      </dgm:t>
    </dgm:pt>
    <dgm:pt modelId="{B7BDFB0F-833D-49C4-93C0-D1CDA2C57B46}">
      <dgm:prSet phldrT="[Tekst]"/>
      <dgm:spPr/>
      <dgm:t>
        <a:bodyPr/>
        <a:lstStyle/>
        <a:p>
          <a:r>
            <a:rPr lang="et-EE" dirty="0" smtClean="0"/>
            <a:t>Saavutad edu</a:t>
          </a:r>
          <a:endParaRPr lang="et-EE" dirty="0"/>
        </a:p>
      </dgm:t>
    </dgm:pt>
    <dgm:pt modelId="{9032955F-F642-4A41-BD45-1A565D7D9654}" type="parTrans" cxnId="{7D244FFA-6CC2-418B-8836-FDC837908E7C}">
      <dgm:prSet/>
      <dgm:spPr/>
      <dgm:t>
        <a:bodyPr/>
        <a:lstStyle/>
        <a:p>
          <a:endParaRPr lang="et-EE"/>
        </a:p>
      </dgm:t>
    </dgm:pt>
    <dgm:pt modelId="{C50F756F-47A9-41E6-90FA-D40920CA4373}" type="sibTrans" cxnId="{7D244FFA-6CC2-418B-8836-FDC837908E7C}">
      <dgm:prSet/>
      <dgm:spPr/>
      <dgm:t>
        <a:bodyPr/>
        <a:lstStyle/>
        <a:p>
          <a:endParaRPr lang="et-EE"/>
        </a:p>
      </dgm:t>
    </dgm:pt>
    <dgm:pt modelId="{D807C9DF-170C-4583-81C1-248C0964EE05}">
      <dgm:prSet phldrT="[Tekst]"/>
      <dgm:spPr/>
      <dgm:t>
        <a:bodyPr/>
        <a:lstStyle/>
        <a:p>
          <a:r>
            <a:rPr lang="et-EE" dirty="0" smtClean="0"/>
            <a:t>oled enese-</a:t>
          </a:r>
        </a:p>
        <a:p>
          <a:r>
            <a:rPr lang="et-EE" dirty="0" smtClean="0"/>
            <a:t>kindlam</a:t>
          </a:r>
          <a:endParaRPr lang="et-EE" dirty="0"/>
        </a:p>
      </dgm:t>
    </dgm:pt>
    <dgm:pt modelId="{7D3733F4-5FAA-41EB-807C-B507A1C57E61}" type="parTrans" cxnId="{93D0EBF7-5154-49AF-964B-BB90644B9FA5}">
      <dgm:prSet/>
      <dgm:spPr/>
      <dgm:t>
        <a:bodyPr/>
        <a:lstStyle/>
        <a:p>
          <a:endParaRPr lang="et-EE"/>
        </a:p>
      </dgm:t>
    </dgm:pt>
    <dgm:pt modelId="{6945A13D-A207-44F5-B73B-1C91CCB4EAD6}" type="sibTrans" cxnId="{93D0EBF7-5154-49AF-964B-BB90644B9FA5}">
      <dgm:prSet/>
      <dgm:spPr/>
      <dgm:t>
        <a:bodyPr/>
        <a:lstStyle/>
        <a:p>
          <a:endParaRPr lang="et-EE"/>
        </a:p>
      </dgm:t>
    </dgm:pt>
    <dgm:pt modelId="{F9B7F2A9-70DB-4233-A0E2-EF77A4588469}">
      <dgm:prSet phldrT="[Tekst]"/>
      <dgm:spPr/>
      <dgm:t>
        <a:bodyPr/>
        <a:lstStyle/>
        <a:p>
          <a:r>
            <a:rPr lang="et-EE" dirty="0" smtClean="0"/>
            <a:t>See julgustab edasi pingutama</a:t>
          </a:r>
          <a:endParaRPr lang="et-EE" dirty="0"/>
        </a:p>
      </dgm:t>
    </dgm:pt>
    <dgm:pt modelId="{34A2DAB5-D2A7-4E00-AE11-3AF3F1DAFBF5}" type="parTrans" cxnId="{61FA017E-D1CC-4FA7-B9B7-75EFC4EA8778}">
      <dgm:prSet/>
      <dgm:spPr/>
      <dgm:t>
        <a:bodyPr/>
        <a:lstStyle/>
        <a:p>
          <a:endParaRPr lang="et-EE"/>
        </a:p>
      </dgm:t>
    </dgm:pt>
    <dgm:pt modelId="{683BFB39-DC62-4F69-9C8F-96435BBE8A7F}" type="sibTrans" cxnId="{61FA017E-D1CC-4FA7-B9B7-75EFC4EA8778}">
      <dgm:prSet/>
      <dgm:spPr/>
      <dgm:t>
        <a:bodyPr/>
        <a:lstStyle/>
        <a:p>
          <a:endParaRPr lang="et-EE"/>
        </a:p>
      </dgm:t>
    </dgm:pt>
    <dgm:pt modelId="{0E666171-DAC4-49D2-89F5-88CC66BC2D45}">
      <dgm:prSet phldrT="[Tekst]"/>
      <dgm:spPr/>
      <dgm:t>
        <a:bodyPr/>
        <a:lstStyle/>
        <a:p>
          <a:r>
            <a:rPr lang="et-EE" dirty="0" smtClean="0"/>
            <a:t>Saavutad veel ägedamaid tulemusi</a:t>
          </a:r>
          <a:endParaRPr lang="et-EE" dirty="0"/>
        </a:p>
      </dgm:t>
    </dgm:pt>
    <dgm:pt modelId="{42A9EC3F-A501-40F7-BAC0-D234C862FF39}" type="parTrans" cxnId="{C2903950-4490-416D-99DE-AB0ACD5C8BBC}">
      <dgm:prSet/>
      <dgm:spPr/>
      <dgm:t>
        <a:bodyPr/>
        <a:lstStyle/>
        <a:p>
          <a:endParaRPr lang="et-EE"/>
        </a:p>
      </dgm:t>
    </dgm:pt>
    <dgm:pt modelId="{D7BF025F-A5EF-4D1C-BE07-28B5071854FA}" type="sibTrans" cxnId="{C2903950-4490-416D-99DE-AB0ACD5C8BBC}">
      <dgm:prSet/>
      <dgm:spPr/>
      <dgm:t>
        <a:bodyPr/>
        <a:lstStyle/>
        <a:p>
          <a:endParaRPr lang="et-EE"/>
        </a:p>
      </dgm:t>
    </dgm:pt>
    <dgm:pt modelId="{B4F6E81C-E62A-486A-8DF7-4764003E1E9F}" type="pres">
      <dgm:prSet presAssocID="{38097605-1645-4430-BABF-5C84C9CDA3C1}" presName="cycle" presStyleCnt="0">
        <dgm:presLayoutVars>
          <dgm:dir/>
          <dgm:resizeHandles val="exact"/>
        </dgm:presLayoutVars>
      </dgm:prSet>
      <dgm:spPr/>
      <dgm:t>
        <a:bodyPr/>
        <a:lstStyle/>
        <a:p>
          <a:endParaRPr lang="et-EE"/>
        </a:p>
      </dgm:t>
    </dgm:pt>
    <dgm:pt modelId="{0A6A9C2B-40D8-42A1-B833-570C8F6AA0CE}" type="pres">
      <dgm:prSet presAssocID="{2F93F478-EBA0-4FE2-B952-ED03AE86FAA2}" presName="node" presStyleLbl="node1" presStyleIdx="0" presStyleCnt="5">
        <dgm:presLayoutVars>
          <dgm:bulletEnabled val="1"/>
        </dgm:presLayoutVars>
      </dgm:prSet>
      <dgm:spPr/>
      <dgm:t>
        <a:bodyPr/>
        <a:lstStyle/>
        <a:p>
          <a:endParaRPr lang="et-EE"/>
        </a:p>
      </dgm:t>
    </dgm:pt>
    <dgm:pt modelId="{FFA4AD1E-E376-4A53-ADEB-B19D3B08D760}" type="pres">
      <dgm:prSet presAssocID="{950BAFE8-0C21-4F82-A010-02FF3CBDA19E}" presName="sibTrans" presStyleLbl="sibTrans2D1" presStyleIdx="0" presStyleCnt="5"/>
      <dgm:spPr/>
      <dgm:t>
        <a:bodyPr/>
        <a:lstStyle/>
        <a:p>
          <a:endParaRPr lang="et-EE"/>
        </a:p>
      </dgm:t>
    </dgm:pt>
    <dgm:pt modelId="{B09EE168-AF16-4B41-BB35-37FAEDB3FD32}" type="pres">
      <dgm:prSet presAssocID="{950BAFE8-0C21-4F82-A010-02FF3CBDA19E}" presName="connectorText" presStyleLbl="sibTrans2D1" presStyleIdx="0" presStyleCnt="5"/>
      <dgm:spPr/>
      <dgm:t>
        <a:bodyPr/>
        <a:lstStyle/>
        <a:p>
          <a:endParaRPr lang="et-EE"/>
        </a:p>
      </dgm:t>
    </dgm:pt>
    <dgm:pt modelId="{DAE9F050-3FAC-4F5B-BDFC-5BA56F92BED3}" type="pres">
      <dgm:prSet presAssocID="{B7BDFB0F-833D-49C4-93C0-D1CDA2C57B46}" presName="node" presStyleLbl="node1" presStyleIdx="1" presStyleCnt="5">
        <dgm:presLayoutVars>
          <dgm:bulletEnabled val="1"/>
        </dgm:presLayoutVars>
      </dgm:prSet>
      <dgm:spPr/>
      <dgm:t>
        <a:bodyPr/>
        <a:lstStyle/>
        <a:p>
          <a:endParaRPr lang="et-EE"/>
        </a:p>
      </dgm:t>
    </dgm:pt>
    <dgm:pt modelId="{2DED4500-3866-4798-8832-527F365D91CB}" type="pres">
      <dgm:prSet presAssocID="{C50F756F-47A9-41E6-90FA-D40920CA4373}" presName="sibTrans" presStyleLbl="sibTrans2D1" presStyleIdx="1" presStyleCnt="5"/>
      <dgm:spPr/>
      <dgm:t>
        <a:bodyPr/>
        <a:lstStyle/>
        <a:p>
          <a:endParaRPr lang="et-EE"/>
        </a:p>
      </dgm:t>
    </dgm:pt>
    <dgm:pt modelId="{61C2FE20-1875-4105-AC51-77DFD91674D5}" type="pres">
      <dgm:prSet presAssocID="{C50F756F-47A9-41E6-90FA-D40920CA4373}" presName="connectorText" presStyleLbl="sibTrans2D1" presStyleIdx="1" presStyleCnt="5"/>
      <dgm:spPr/>
      <dgm:t>
        <a:bodyPr/>
        <a:lstStyle/>
        <a:p>
          <a:endParaRPr lang="et-EE"/>
        </a:p>
      </dgm:t>
    </dgm:pt>
    <dgm:pt modelId="{2C98DF27-E09E-422A-856D-26389B8FFF5E}" type="pres">
      <dgm:prSet presAssocID="{D807C9DF-170C-4583-81C1-248C0964EE05}" presName="node" presStyleLbl="node1" presStyleIdx="2" presStyleCnt="5">
        <dgm:presLayoutVars>
          <dgm:bulletEnabled val="1"/>
        </dgm:presLayoutVars>
      </dgm:prSet>
      <dgm:spPr/>
      <dgm:t>
        <a:bodyPr/>
        <a:lstStyle/>
        <a:p>
          <a:endParaRPr lang="et-EE"/>
        </a:p>
      </dgm:t>
    </dgm:pt>
    <dgm:pt modelId="{306B055D-C985-4A1D-B538-87E9F4479ECC}" type="pres">
      <dgm:prSet presAssocID="{6945A13D-A207-44F5-B73B-1C91CCB4EAD6}" presName="sibTrans" presStyleLbl="sibTrans2D1" presStyleIdx="2" presStyleCnt="5"/>
      <dgm:spPr/>
      <dgm:t>
        <a:bodyPr/>
        <a:lstStyle/>
        <a:p>
          <a:endParaRPr lang="et-EE"/>
        </a:p>
      </dgm:t>
    </dgm:pt>
    <dgm:pt modelId="{F2021421-2955-45C4-AC96-13131C0AED72}" type="pres">
      <dgm:prSet presAssocID="{6945A13D-A207-44F5-B73B-1C91CCB4EAD6}" presName="connectorText" presStyleLbl="sibTrans2D1" presStyleIdx="2" presStyleCnt="5"/>
      <dgm:spPr/>
      <dgm:t>
        <a:bodyPr/>
        <a:lstStyle/>
        <a:p>
          <a:endParaRPr lang="et-EE"/>
        </a:p>
      </dgm:t>
    </dgm:pt>
    <dgm:pt modelId="{43EF04D5-F022-4400-8F0F-23FC6994E5CF}" type="pres">
      <dgm:prSet presAssocID="{F9B7F2A9-70DB-4233-A0E2-EF77A4588469}" presName="node" presStyleLbl="node1" presStyleIdx="3" presStyleCnt="5">
        <dgm:presLayoutVars>
          <dgm:bulletEnabled val="1"/>
        </dgm:presLayoutVars>
      </dgm:prSet>
      <dgm:spPr/>
      <dgm:t>
        <a:bodyPr/>
        <a:lstStyle/>
        <a:p>
          <a:endParaRPr lang="et-EE"/>
        </a:p>
      </dgm:t>
    </dgm:pt>
    <dgm:pt modelId="{0D162797-70CA-4C03-8845-FECF33B8CB22}" type="pres">
      <dgm:prSet presAssocID="{683BFB39-DC62-4F69-9C8F-96435BBE8A7F}" presName="sibTrans" presStyleLbl="sibTrans2D1" presStyleIdx="3" presStyleCnt="5"/>
      <dgm:spPr/>
      <dgm:t>
        <a:bodyPr/>
        <a:lstStyle/>
        <a:p>
          <a:endParaRPr lang="et-EE"/>
        </a:p>
      </dgm:t>
    </dgm:pt>
    <dgm:pt modelId="{44859583-D458-4170-95B0-62806EA9823C}" type="pres">
      <dgm:prSet presAssocID="{683BFB39-DC62-4F69-9C8F-96435BBE8A7F}" presName="connectorText" presStyleLbl="sibTrans2D1" presStyleIdx="3" presStyleCnt="5"/>
      <dgm:spPr/>
      <dgm:t>
        <a:bodyPr/>
        <a:lstStyle/>
        <a:p>
          <a:endParaRPr lang="et-EE"/>
        </a:p>
      </dgm:t>
    </dgm:pt>
    <dgm:pt modelId="{766295C9-80C7-4320-ADF8-1991108E8902}" type="pres">
      <dgm:prSet presAssocID="{0E666171-DAC4-49D2-89F5-88CC66BC2D45}" presName="node" presStyleLbl="node1" presStyleIdx="4" presStyleCnt="5">
        <dgm:presLayoutVars>
          <dgm:bulletEnabled val="1"/>
        </dgm:presLayoutVars>
      </dgm:prSet>
      <dgm:spPr/>
      <dgm:t>
        <a:bodyPr/>
        <a:lstStyle/>
        <a:p>
          <a:endParaRPr lang="et-EE"/>
        </a:p>
      </dgm:t>
    </dgm:pt>
    <dgm:pt modelId="{D410490A-C8F4-46B5-91AA-F7528134A374}" type="pres">
      <dgm:prSet presAssocID="{D7BF025F-A5EF-4D1C-BE07-28B5071854FA}" presName="sibTrans" presStyleLbl="sibTrans2D1" presStyleIdx="4" presStyleCnt="5"/>
      <dgm:spPr/>
      <dgm:t>
        <a:bodyPr/>
        <a:lstStyle/>
        <a:p>
          <a:endParaRPr lang="et-EE"/>
        </a:p>
      </dgm:t>
    </dgm:pt>
    <dgm:pt modelId="{32A156BB-F677-48EF-8F5D-4993B2DF8B53}" type="pres">
      <dgm:prSet presAssocID="{D7BF025F-A5EF-4D1C-BE07-28B5071854FA}" presName="connectorText" presStyleLbl="sibTrans2D1" presStyleIdx="4" presStyleCnt="5"/>
      <dgm:spPr/>
      <dgm:t>
        <a:bodyPr/>
        <a:lstStyle/>
        <a:p>
          <a:endParaRPr lang="et-EE"/>
        </a:p>
      </dgm:t>
    </dgm:pt>
  </dgm:ptLst>
  <dgm:cxnLst>
    <dgm:cxn modelId="{61FA017E-D1CC-4FA7-B9B7-75EFC4EA8778}" srcId="{38097605-1645-4430-BABF-5C84C9CDA3C1}" destId="{F9B7F2A9-70DB-4233-A0E2-EF77A4588469}" srcOrd="3" destOrd="0" parTransId="{34A2DAB5-D2A7-4E00-AE11-3AF3F1DAFBF5}" sibTransId="{683BFB39-DC62-4F69-9C8F-96435BBE8A7F}"/>
    <dgm:cxn modelId="{75385013-7022-41BD-A032-92A93A6D94B9}" type="presOf" srcId="{D7BF025F-A5EF-4D1C-BE07-28B5071854FA}" destId="{D410490A-C8F4-46B5-91AA-F7528134A374}" srcOrd="0" destOrd="0" presId="urn:microsoft.com/office/officeart/2005/8/layout/cycle2"/>
    <dgm:cxn modelId="{CFBB578F-126A-4471-AF28-4C78FA0442C8}" type="presOf" srcId="{38097605-1645-4430-BABF-5C84C9CDA3C1}" destId="{B4F6E81C-E62A-486A-8DF7-4764003E1E9F}" srcOrd="0" destOrd="0" presId="urn:microsoft.com/office/officeart/2005/8/layout/cycle2"/>
    <dgm:cxn modelId="{F1B0BFEF-6DA6-44C0-9114-F644783B293F}" type="presOf" srcId="{683BFB39-DC62-4F69-9C8F-96435BBE8A7F}" destId="{44859583-D458-4170-95B0-62806EA9823C}" srcOrd="1" destOrd="0" presId="urn:microsoft.com/office/officeart/2005/8/layout/cycle2"/>
    <dgm:cxn modelId="{7D244FFA-6CC2-418B-8836-FDC837908E7C}" srcId="{38097605-1645-4430-BABF-5C84C9CDA3C1}" destId="{B7BDFB0F-833D-49C4-93C0-D1CDA2C57B46}" srcOrd="1" destOrd="0" parTransId="{9032955F-F642-4A41-BD45-1A565D7D9654}" sibTransId="{C50F756F-47A9-41E6-90FA-D40920CA4373}"/>
    <dgm:cxn modelId="{19465615-CC47-4AB2-9A83-A62E0E3B0A8C}" type="presOf" srcId="{950BAFE8-0C21-4F82-A010-02FF3CBDA19E}" destId="{B09EE168-AF16-4B41-BB35-37FAEDB3FD32}" srcOrd="1" destOrd="0" presId="urn:microsoft.com/office/officeart/2005/8/layout/cycle2"/>
    <dgm:cxn modelId="{8593874B-71AE-4C02-9439-41A92DB93CB3}" type="presOf" srcId="{950BAFE8-0C21-4F82-A010-02FF3CBDA19E}" destId="{FFA4AD1E-E376-4A53-ADEB-B19D3B08D760}" srcOrd="0" destOrd="0" presId="urn:microsoft.com/office/officeart/2005/8/layout/cycle2"/>
    <dgm:cxn modelId="{27A64ACC-4232-44A2-8D2C-B27C7BB0F935}" type="presOf" srcId="{C50F756F-47A9-41E6-90FA-D40920CA4373}" destId="{61C2FE20-1875-4105-AC51-77DFD91674D5}" srcOrd="1" destOrd="0" presId="urn:microsoft.com/office/officeart/2005/8/layout/cycle2"/>
    <dgm:cxn modelId="{5D9AF1C9-AABD-46D8-8B7F-BE506B0237E2}" type="presOf" srcId="{C50F756F-47A9-41E6-90FA-D40920CA4373}" destId="{2DED4500-3866-4798-8832-527F365D91CB}" srcOrd="0" destOrd="0" presId="urn:microsoft.com/office/officeart/2005/8/layout/cycle2"/>
    <dgm:cxn modelId="{C2903950-4490-416D-99DE-AB0ACD5C8BBC}" srcId="{38097605-1645-4430-BABF-5C84C9CDA3C1}" destId="{0E666171-DAC4-49D2-89F5-88CC66BC2D45}" srcOrd="4" destOrd="0" parTransId="{42A9EC3F-A501-40F7-BAC0-D234C862FF39}" sibTransId="{D7BF025F-A5EF-4D1C-BE07-28B5071854FA}"/>
    <dgm:cxn modelId="{127B464A-73FF-4466-B57E-8C8988E876DE}" type="presOf" srcId="{D807C9DF-170C-4583-81C1-248C0964EE05}" destId="{2C98DF27-E09E-422A-856D-26389B8FFF5E}" srcOrd="0" destOrd="0" presId="urn:microsoft.com/office/officeart/2005/8/layout/cycle2"/>
    <dgm:cxn modelId="{EAF6C4BB-9ED2-41FC-B02A-647EF75FE6D0}" type="presOf" srcId="{6945A13D-A207-44F5-B73B-1C91CCB4EAD6}" destId="{306B055D-C985-4A1D-B538-87E9F4479ECC}" srcOrd="0" destOrd="0" presId="urn:microsoft.com/office/officeart/2005/8/layout/cycle2"/>
    <dgm:cxn modelId="{6B9970EB-BD7B-424F-8221-F7826892126A}" type="presOf" srcId="{6945A13D-A207-44F5-B73B-1C91CCB4EAD6}" destId="{F2021421-2955-45C4-AC96-13131C0AED72}" srcOrd="1" destOrd="0" presId="urn:microsoft.com/office/officeart/2005/8/layout/cycle2"/>
    <dgm:cxn modelId="{3DB910F0-DE9C-4F7B-8245-97D8877B9697}" srcId="{38097605-1645-4430-BABF-5C84C9CDA3C1}" destId="{2F93F478-EBA0-4FE2-B952-ED03AE86FAA2}" srcOrd="0" destOrd="0" parTransId="{A9D3FD17-BC01-42D3-A8E5-97ACB777089B}" sibTransId="{950BAFE8-0C21-4F82-A010-02FF3CBDA19E}"/>
    <dgm:cxn modelId="{2164DACA-936D-4F2B-B52C-911AE68F3829}" type="presOf" srcId="{F9B7F2A9-70DB-4233-A0E2-EF77A4588469}" destId="{43EF04D5-F022-4400-8F0F-23FC6994E5CF}" srcOrd="0" destOrd="0" presId="urn:microsoft.com/office/officeart/2005/8/layout/cycle2"/>
    <dgm:cxn modelId="{89A3F973-A18F-425E-A226-44B540084756}" type="presOf" srcId="{B7BDFB0F-833D-49C4-93C0-D1CDA2C57B46}" destId="{DAE9F050-3FAC-4F5B-BDFC-5BA56F92BED3}" srcOrd="0" destOrd="0" presId="urn:microsoft.com/office/officeart/2005/8/layout/cycle2"/>
    <dgm:cxn modelId="{43EF4A69-E921-4134-9A23-FFD7C9E2D641}" type="presOf" srcId="{0E666171-DAC4-49D2-89F5-88CC66BC2D45}" destId="{766295C9-80C7-4320-ADF8-1991108E8902}" srcOrd="0" destOrd="0" presId="urn:microsoft.com/office/officeart/2005/8/layout/cycle2"/>
    <dgm:cxn modelId="{638BB41C-36FD-4AD8-9B0C-527C5F6464BA}" type="presOf" srcId="{2F93F478-EBA0-4FE2-B952-ED03AE86FAA2}" destId="{0A6A9C2B-40D8-42A1-B833-570C8F6AA0CE}" srcOrd="0" destOrd="0" presId="urn:microsoft.com/office/officeart/2005/8/layout/cycle2"/>
    <dgm:cxn modelId="{F92F7589-B3DF-4566-8901-341FB65C9C26}" type="presOf" srcId="{D7BF025F-A5EF-4D1C-BE07-28B5071854FA}" destId="{32A156BB-F677-48EF-8F5D-4993B2DF8B53}" srcOrd="1" destOrd="0" presId="urn:microsoft.com/office/officeart/2005/8/layout/cycle2"/>
    <dgm:cxn modelId="{93D0EBF7-5154-49AF-964B-BB90644B9FA5}" srcId="{38097605-1645-4430-BABF-5C84C9CDA3C1}" destId="{D807C9DF-170C-4583-81C1-248C0964EE05}" srcOrd="2" destOrd="0" parTransId="{7D3733F4-5FAA-41EB-807C-B507A1C57E61}" sibTransId="{6945A13D-A207-44F5-B73B-1C91CCB4EAD6}"/>
    <dgm:cxn modelId="{F8D6038E-569D-4BBE-A768-75C5FAB8E6CD}" type="presOf" srcId="{683BFB39-DC62-4F69-9C8F-96435BBE8A7F}" destId="{0D162797-70CA-4C03-8845-FECF33B8CB22}" srcOrd="0" destOrd="0" presId="urn:microsoft.com/office/officeart/2005/8/layout/cycle2"/>
    <dgm:cxn modelId="{07A2B688-8EE1-4AC1-891E-625DF12727CE}" type="presParOf" srcId="{B4F6E81C-E62A-486A-8DF7-4764003E1E9F}" destId="{0A6A9C2B-40D8-42A1-B833-570C8F6AA0CE}" srcOrd="0" destOrd="0" presId="urn:microsoft.com/office/officeart/2005/8/layout/cycle2"/>
    <dgm:cxn modelId="{5A573B88-DDF8-43AE-BF62-7CA8B92065DD}" type="presParOf" srcId="{B4F6E81C-E62A-486A-8DF7-4764003E1E9F}" destId="{FFA4AD1E-E376-4A53-ADEB-B19D3B08D760}" srcOrd="1" destOrd="0" presId="urn:microsoft.com/office/officeart/2005/8/layout/cycle2"/>
    <dgm:cxn modelId="{885C273C-8E57-45AA-8C50-EBB896B54A51}" type="presParOf" srcId="{FFA4AD1E-E376-4A53-ADEB-B19D3B08D760}" destId="{B09EE168-AF16-4B41-BB35-37FAEDB3FD32}" srcOrd="0" destOrd="0" presId="urn:microsoft.com/office/officeart/2005/8/layout/cycle2"/>
    <dgm:cxn modelId="{873EC46E-CBA8-4F7E-8AEE-E999C3D51B75}" type="presParOf" srcId="{B4F6E81C-E62A-486A-8DF7-4764003E1E9F}" destId="{DAE9F050-3FAC-4F5B-BDFC-5BA56F92BED3}" srcOrd="2" destOrd="0" presId="urn:microsoft.com/office/officeart/2005/8/layout/cycle2"/>
    <dgm:cxn modelId="{DFAB2586-CE45-4BA6-9423-D74D5DCBB2AD}" type="presParOf" srcId="{B4F6E81C-E62A-486A-8DF7-4764003E1E9F}" destId="{2DED4500-3866-4798-8832-527F365D91CB}" srcOrd="3" destOrd="0" presId="urn:microsoft.com/office/officeart/2005/8/layout/cycle2"/>
    <dgm:cxn modelId="{3FDAF3BE-5DDC-4EBF-A208-266C31F626C9}" type="presParOf" srcId="{2DED4500-3866-4798-8832-527F365D91CB}" destId="{61C2FE20-1875-4105-AC51-77DFD91674D5}" srcOrd="0" destOrd="0" presId="urn:microsoft.com/office/officeart/2005/8/layout/cycle2"/>
    <dgm:cxn modelId="{F07CA069-3ED3-476C-BAE0-AFA160B1DD17}" type="presParOf" srcId="{B4F6E81C-E62A-486A-8DF7-4764003E1E9F}" destId="{2C98DF27-E09E-422A-856D-26389B8FFF5E}" srcOrd="4" destOrd="0" presId="urn:microsoft.com/office/officeart/2005/8/layout/cycle2"/>
    <dgm:cxn modelId="{C21BABC7-AFDB-4A2F-9519-88B6EC4F7FFA}" type="presParOf" srcId="{B4F6E81C-E62A-486A-8DF7-4764003E1E9F}" destId="{306B055D-C985-4A1D-B538-87E9F4479ECC}" srcOrd="5" destOrd="0" presId="urn:microsoft.com/office/officeart/2005/8/layout/cycle2"/>
    <dgm:cxn modelId="{BECF900A-500F-40AC-8B30-BB15F95F23F3}" type="presParOf" srcId="{306B055D-C985-4A1D-B538-87E9F4479ECC}" destId="{F2021421-2955-45C4-AC96-13131C0AED72}" srcOrd="0" destOrd="0" presId="urn:microsoft.com/office/officeart/2005/8/layout/cycle2"/>
    <dgm:cxn modelId="{FA1566B2-5A70-4A17-B0DE-65C6B6C28E94}" type="presParOf" srcId="{B4F6E81C-E62A-486A-8DF7-4764003E1E9F}" destId="{43EF04D5-F022-4400-8F0F-23FC6994E5CF}" srcOrd="6" destOrd="0" presId="urn:microsoft.com/office/officeart/2005/8/layout/cycle2"/>
    <dgm:cxn modelId="{E70DB98B-F93F-4A54-92AE-F0049D21614C}" type="presParOf" srcId="{B4F6E81C-E62A-486A-8DF7-4764003E1E9F}" destId="{0D162797-70CA-4C03-8845-FECF33B8CB22}" srcOrd="7" destOrd="0" presId="urn:microsoft.com/office/officeart/2005/8/layout/cycle2"/>
    <dgm:cxn modelId="{4C934A3E-DB8D-44B2-9DBF-1C8B9020E3CF}" type="presParOf" srcId="{0D162797-70CA-4C03-8845-FECF33B8CB22}" destId="{44859583-D458-4170-95B0-62806EA9823C}" srcOrd="0" destOrd="0" presId="urn:microsoft.com/office/officeart/2005/8/layout/cycle2"/>
    <dgm:cxn modelId="{278FB15C-6A70-4576-BC70-997B9E5C7F29}" type="presParOf" srcId="{B4F6E81C-E62A-486A-8DF7-4764003E1E9F}" destId="{766295C9-80C7-4320-ADF8-1991108E8902}" srcOrd="8" destOrd="0" presId="urn:microsoft.com/office/officeart/2005/8/layout/cycle2"/>
    <dgm:cxn modelId="{52A812BF-47CD-4582-9EFA-B07F59E4FAF2}" type="presParOf" srcId="{B4F6E81C-E62A-486A-8DF7-4764003E1E9F}" destId="{D410490A-C8F4-46B5-91AA-F7528134A374}" srcOrd="9" destOrd="0" presId="urn:microsoft.com/office/officeart/2005/8/layout/cycle2"/>
    <dgm:cxn modelId="{49E4F1E4-F9A6-4AFD-83D6-8DF139A45A22}" type="presParOf" srcId="{D410490A-C8F4-46B5-91AA-F7528134A374}" destId="{32A156BB-F677-48EF-8F5D-4993B2DF8B5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21FA2-8FD1-4821-83CA-0658C44E4ED9}">
      <dsp:nvSpPr>
        <dsp:cNvPr id="0" name=""/>
        <dsp:cNvSpPr/>
      </dsp:nvSpPr>
      <dsp:spPr>
        <a:xfrm>
          <a:off x="3246437" y="534"/>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Ei mõista ja ei oska</a:t>
          </a:r>
          <a:endParaRPr lang="et-EE" sz="1900" kern="1200" dirty="0"/>
        </a:p>
      </dsp:txBody>
      <dsp:txXfrm>
        <a:off x="3485895" y="239992"/>
        <a:ext cx="1156208" cy="1156208"/>
      </dsp:txXfrm>
    </dsp:sp>
    <dsp:sp modelId="{7C2A0527-5D15-4BE9-A66A-C24B60A4DF96}">
      <dsp:nvSpPr>
        <dsp:cNvPr id="0" name=""/>
        <dsp:cNvSpPr/>
      </dsp:nvSpPr>
      <dsp:spPr>
        <a:xfrm rot="2160000">
          <a:off x="4830234" y="125730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a:off x="4842728" y="1329221"/>
        <a:ext cx="305286" cy="331112"/>
      </dsp:txXfrm>
    </dsp:sp>
    <dsp:sp modelId="{F645A939-9429-470A-9614-9FAA787D672B}">
      <dsp:nvSpPr>
        <dsp:cNvPr id="0" name=""/>
        <dsp:cNvSpPr/>
      </dsp:nvSpPr>
      <dsp:spPr>
        <a:xfrm>
          <a:off x="5235001" y="1445310"/>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Ei pinguta, mõttetu värk</a:t>
          </a:r>
          <a:endParaRPr lang="et-EE" sz="1900" kern="1200" dirty="0"/>
        </a:p>
      </dsp:txBody>
      <dsp:txXfrm>
        <a:off x="5474459" y="1684768"/>
        <a:ext cx="1156208" cy="1156208"/>
      </dsp:txXfrm>
    </dsp:sp>
    <dsp:sp modelId="{AF130213-537E-4AE5-BAAB-9064102173DE}">
      <dsp:nvSpPr>
        <dsp:cNvPr id="0" name=""/>
        <dsp:cNvSpPr/>
      </dsp:nvSpPr>
      <dsp:spPr>
        <a:xfrm rot="6480000">
          <a:off x="5458534" y="3144055"/>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rot="10800000">
        <a:off x="5544168" y="3192209"/>
        <a:ext cx="305286" cy="331112"/>
      </dsp:txXfrm>
    </dsp:sp>
    <dsp:sp modelId="{8B32FF23-FEA2-4EB5-9631-58F28E5487E0}">
      <dsp:nvSpPr>
        <dsp:cNvPr id="0" name=""/>
        <dsp:cNvSpPr/>
      </dsp:nvSpPr>
      <dsp:spPr>
        <a:xfrm>
          <a:off x="4475437" y="3783007"/>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Ei saavuta edu, positiivset tulemust</a:t>
          </a:r>
          <a:endParaRPr lang="et-EE" sz="1900" kern="1200" dirty="0"/>
        </a:p>
      </dsp:txBody>
      <dsp:txXfrm>
        <a:off x="4714895" y="4022465"/>
        <a:ext cx="1156208" cy="1156208"/>
      </dsp:txXfrm>
    </dsp:sp>
    <dsp:sp modelId="{AF5B807C-6989-4E61-9646-60AEE4A23D62}">
      <dsp:nvSpPr>
        <dsp:cNvPr id="0" name=""/>
        <dsp:cNvSpPr/>
      </dsp:nvSpPr>
      <dsp:spPr>
        <a:xfrm rot="10800000">
          <a:off x="3858281" y="432464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rot="10800000">
        <a:off x="3989118" y="4435013"/>
        <a:ext cx="305286" cy="331112"/>
      </dsp:txXfrm>
    </dsp:sp>
    <dsp:sp modelId="{B4ECC8C0-8528-482B-94BA-79F777770786}">
      <dsp:nvSpPr>
        <dsp:cNvPr id="0" name=""/>
        <dsp:cNvSpPr/>
      </dsp:nvSpPr>
      <dsp:spPr>
        <a:xfrm>
          <a:off x="2017437" y="3783007"/>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Ei tule uut infot ja kogemusi peale</a:t>
          </a:r>
          <a:endParaRPr lang="et-EE" sz="1900" kern="1200" dirty="0"/>
        </a:p>
      </dsp:txBody>
      <dsp:txXfrm>
        <a:off x="2256895" y="4022465"/>
        <a:ext cx="1156208" cy="1156208"/>
      </dsp:txXfrm>
    </dsp:sp>
    <dsp:sp modelId="{F86324A2-F26B-4D74-A282-F41B97D6E99A}">
      <dsp:nvSpPr>
        <dsp:cNvPr id="0" name=""/>
        <dsp:cNvSpPr/>
      </dsp:nvSpPr>
      <dsp:spPr>
        <a:xfrm rot="15120000">
          <a:off x="2240970" y="3167533"/>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rot="10800000">
        <a:off x="2326604" y="3340121"/>
        <a:ext cx="305286" cy="331112"/>
      </dsp:txXfrm>
    </dsp:sp>
    <dsp:sp modelId="{1C04F89D-A43F-4886-A322-6D390416586B}">
      <dsp:nvSpPr>
        <dsp:cNvPr id="0" name=""/>
        <dsp:cNvSpPr/>
      </dsp:nvSpPr>
      <dsp:spPr>
        <a:xfrm>
          <a:off x="1257873" y="1445310"/>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Kaitse-</a:t>
          </a:r>
        </a:p>
        <a:p>
          <a:pPr lvl="0" algn="ctr" defTabSz="844550">
            <a:lnSpc>
              <a:spcPct val="90000"/>
            </a:lnSpc>
            <a:spcBef>
              <a:spcPct val="0"/>
            </a:spcBef>
            <a:spcAft>
              <a:spcPct val="35000"/>
            </a:spcAft>
          </a:pPr>
          <a:r>
            <a:rPr lang="et-EE" sz="1900" kern="1200" dirty="0" smtClean="0"/>
            <a:t>käitumine, </a:t>
          </a:r>
        </a:p>
        <a:p>
          <a:pPr lvl="0" algn="ctr" defTabSz="844550">
            <a:lnSpc>
              <a:spcPct val="90000"/>
            </a:lnSpc>
            <a:spcBef>
              <a:spcPct val="0"/>
            </a:spcBef>
            <a:spcAft>
              <a:spcPct val="35000"/>
            </a:spcAft>
          </a:pPr>
          <a:r>
            <a:rPr lang="et-EE" sz="1900" kern="1200" dirty="0" smtClean="0"/>
            <a:t>plokid</a:t>
          </a:r>
          <a:endParaRPr lang="et-EE" sz="1900" kern="1200" dirty="0"/>
        </a:p>
      </dsp:txBody>
      <dsp:txXfrm>
        <a:off x="1497331" y="1684768"/>
        <a:ext cx="1156208" cy="1156208"/>
      </dsp:txXfrm>
    </dsp:sp>
    <dsp:sp modelId="{CC6D7A92-344D-444E-8044-2D918D8E3617}">
      <dsp:nvSpPr>
        <dsp:cNvPr id="0" name=""/>
        <dsp:cNvSpPr/>
      </dsp:nvSpPr>
      <dsp:spPr>
        <a:xfrm rot="19440000">
          <a:off x="2841670" y="127181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a:off x="2854164" y="1420635"/>
        <a:ext cx="305286" cy="33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A9C2B-40D8-42A1-B833-570C8F6AA0CE}">
      <dsp:nvSpPr>
        <dsp:cNvPr id="0" name=""/>
        <dsp:cNvSpPr/>
      </dsp:nvSpPr>
      <dsp:spPr>
        <a:xfrm>
          <a:off x="3246437" y="534"/>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Pingutad, näed vaeva</a:t>
          </a:r>
          <a:endParaRPr lang="et-EE" sz="1900" kern="1200" dirty="0"/>
        </a:p>
      </dsp:txBody>
      <dsp:txXfrm>
        <a:off x="3485895" y="239992"/>
        <a:ext cx="1156208" cy="1156208"/>
      </dsp:txXfrm>
    </dsp:sp>
    <dsp:sp modelId="{FFA4AD1E-E376-4A53-ADEB-B19D3B08D760}">
      <dsp:nvSpPr>
        <dsp:cNvPr id="0" name=""/>
        <dsp:cNvSpPr/>
      </dsp:nvSpPr>
      <dsp:spPr>
        <a:xfrm rot="2160000">
          <a:off x="4830234" y="125730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a:off x="4842728" y="1329221"/>
        <a:ext cx="305286" cy="331112"/>
      </dsp:txXfrm>
    </dsp:sp>
    <dsp:sp modelId="{DAE9F050-3FAC-4F5B-BDFC-5BA56F92BED3}">
      <dsp:nvSpPr>
        <dsp:cNvPr id="0" name=""/>
        <dsp:cNvSpPr/>
      </dsp:nvSpPr>
      <dsp:spPr>
        <a:xfrm>
          <a:off x="5235001" y="1445310"/>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Saavutad edu</a:t>
          </a:r>
          <a:endParaRPr lang="et-EE" sz="1900" kern="1200" dirty="0"/>
        </a:p>
      </dsp:txBody>
      <dsp:txXfrm>
        <a:off x="5474459" y="1684768"/>
        <a:ext cx="1156208" cy="1156208"/>
      </dsp:txXfrm>
    </dsp:sp>
    <dsp:sp modelId="{2DED4500-3866-4798-8832-527F365D91CB}">
      <dsp:nvSpPr>
        <dsp:cNvPr id="0" name=""/>
        <dsp:cNvSpPr/>
      </dsp:nvSpPr>
      <dsp:spPr>
        <a:xfrm rot="6480000">
          <a:off x="5458534" y="3144055"/>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rot="10800000">
        <a:off x="5544168" y="3192209"/>
        <a:ext cx="305286" cy="331112"/>
      </dsp:txXfrm>
    </dsp:sp>
    <dsp:sp modelId="{2C98DF27-E09E-422A-856D-26389B8FFF5E}">
      <dsp:nvSpPr>
        <dsp:cNvPr id="0" name=""/>
        <dsp:cNvSpPr/>
      </dsp:nvSpPr>
      <dsp:spPr>
        <a:xfrm>
          <a:off x="4475437" y="3783007"/>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oled enese-</a:t>
          </a:r>
        </a:p>
        <a:p>
          <a:pPr lvl="0" algn="ctr" defTabSz="844550">
            <a:lnSpc>
              <a:spcPct val="90000"/>
            </a:lnSpc>
            <a:spcBef>
              <a:spcPct val="0"/>
            </a:spcBef>
            <a:spcAft>
              <a:spcPct val="35000"/>
            </a:spcAft>
          </a:pPr>
          <a:r>
            <a:rPr lang="et-EE" sz="1900" kern="1200" dirty="0" smtClean="0"/>
            <a:t>kindlam</a:t>
          </a:r>
          <a:endParaRPr lang="et-EE" sz="1900" kern="1200" dirty="0"/>
        </a:p>
      </dsp:txBody>
      <dsp:txXfrm>
        <a:off x="4714895" y="4022465"/>
        <a:ext cx="1156208" cy="1156208"/>
      </dsp:txXfrm>
    </dsp:sp>
    <dsp:sp modelId="{306B055D-C985-4A1D-B538-87E9F4479ECC}">
      <dsp:nvSpPr>
        <dsp:cNvPr id="0" name=""/>
        <dsp:cNvSpPr/>
      </dsp:nvSpPr>
      <dsp:spPr>
        <a:xfrm rot="10800000">
          <a:off x="3858281" y="432464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rot="10800000">
        <a:off x="3989118" y="4435013"/>
        <a:ext cx="305286" cy="331112"/>
      </dsp:txXfrm>
    </dsp:sp>
    <dsp:sp modelId="{43EF04D5-F022-4400-8F0F-23FC6994E5CF}">
      <dsp:nvSpPr>
        <dsp:cNvPr id="0" name=""/>
        <dsp:cNvSpPr/>
      </dsp:nvSpPr>
      <dsp:spPr>
        <a:xfrm>
          <a:off x="2017437" y="3783007"/>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See julgustab edasi pingutama</a:t>
          </a:r>
          <a:endParaRPr lang="et-EE" sz="1900" kern="1200" dirty="0"/>
        </a:p>
      </dsp:txBody>
      <dsp:txXfrm>
        <a:off x="2256895" y="4022465"/>
        <a:ext cx="1156208" cy="1156208"/>
      </dsp:txXfrm>
    </dsp:sp>
    <dsp:sp modelId="{0D162797-70CA-4C03-8845-FECF33B8CB22}">
      <dsp:nvSpPr>
        <dsp:cNvPr id="0" name=""/>
        <dsp:cNvSpPr/>
      </dsp:nvSpPr>
      <dsp:spPr>
        <a:xfrm rot="15120000">
          <a:off x="2240970" y="3167533"/>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rot="10800000">
        <a:off x="2326604" y="3340121"/>
        <a:ext cx="305286" cy="331112"/>
      </dsp:txXfrm>
    </dsp:sp>
    <dsp:sp modelId="{766295C9-80C7-4320-ADF8-1991108E8902}">
      <dsp:nvSpPr>
        <dsp:cNvPr id="0" name=""/>
        <dsp:cNvSpPr/>
      </dsp:nvSpPr>
      <dsp:spPr>
        <a:xfrm>
          <a:off x="1257873" y="1445310"/>
          <a:ext cx="1635124" cy="1635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t-EE" sz="1900" kern="1200" dirty="0" smtClean="0"/>
            <a:t>Saavutad veel ägedamaid tulemusi</a:t>
          </a:r>
          <a:endParaRPr lang="et-EE" sz="1900" kern="1200" dirty="0"/>
        </a:p>
      </dsp:txBody>
      <dsp:txXfrm>
        <a:off x="1497331" y="1684768"/>
        <a:ext cx="1156208" cy="1156208"/>
      </dsp:txXfrm>
    </dsp:sp>
    <dsp:sp modelId="{D410490A-C8F4-46B5-91AA-F7528134A374}">
      <dsp:nvSpPr>
        <dsp:cNvPr id="0" name=""/>
        <dsp:cNvSpPr/>
      </dsp:nvSpPr>
      <dsp:spPr>
        <a:xfrm rot="19440000">
          <a:off x="2841670" y="127181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t-EE" sz="1500" kern="1200"/>
        </a:p>
      </dsp:txBody>
      <dsp:txXfrm>
        <a:off x="2854164" y="1420635"/>
        <a:ext cx="305286"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805363-EBC0-43DC-8F4D-6488434D4FB3}" type="datetimeFigureOut">
              <a:rPr lang="et-EE" smtClean="0"/>
              <a:t>10.03.2021</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DC61B-CE70-4DAE-8377-B60912718D3F}" type="slidenum">
              <a:rPr lang="et-EE" smtClean="0"/>
              <a:t>‹#›</a:t>
            </a:fld>
            <a:endParaRPr lang="et-EE"/>
          </a:p>
        </p:txBody>
      </p:sp>
    </p:spTree>
    <p:extLst>
      <p:ext uri="{BB962C8B-B14F-4D97-AF65-F5344CB8AC3E}">
        <p14:creationId xmlns:p14="http://schemas.microsoft.com/office/powerpoint/2010/main" val="50312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25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3fed2dbc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3fed2dbc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177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3fed2dbc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3fed2dbc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99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3fed2dbc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3fed2dbc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31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3fed2dbc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3fed2dbc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932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3fed2dbc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3fed2dbc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14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3fed2dbc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3fed2dbc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457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3fed2dbc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3fed2dbc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19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juhtslaidi alapealkirja laadi redigeerimiseks</a:t>
            </a:r>
            <a:endParaRPr lang="et-EE"/>
          </a:p>
        </p:txBody>
      </p:sp>
      <p:sp>
        <p:nvSpPr>
          <p:cNvPr id="4" name="Kuupäeva kohatäide 3"/>
          <p:cNvSpPr>
            <a:spLocks noGrp="1"/>
          </p:cNvSpPr>
          <p:nvPr>
            <p:ph type="dt" sz="half" idx="10"/>
          </p:nvPr>
        </p:nvSpPr>
        <p:spPr/>
        <p:txBody>
          <a:bodyPr/>
          <a:lstStyle/>
          <a:p>
            <a:fld id="{3266C379-67E4-4C88-A9D2-75B5D1B1D3D5}" type="datetimeFigureOut">
              <a:rPr lang="et-EE" smtClean="0"/>
              <a:t>10.03.2021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129757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3266C379-67E4-4C88-A9D2-75B5D1B1D3D5}" type="datetimeFigureOut">
              <a:rPr lang="et-EE" smtClean="0"/>
              <a:t>10.03.2021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410332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3266C379-67E4-4C88-A9D2-75B5D1B1D3D5}" type="datetimeFigureOut">
              <a:rPr lang="et-EE" smtClean="0"/>
              <a:t>10.03.2021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315740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t" smtClean="0"/>
              <a:pPr/>
              <a:t>‹#›</a:t>
            </a:fld>
            <a:endParaRPr lang="et"/>
          </a:p>
        </p:txBody>
      </p:sp>
    </p:spTree>
    <p:extLst>
      <p:ext uri="{BB962C8B-B14F-4D97-AF65-F5344CB8AC3E}">
        <p14:creationId xmlns:p14="http://schemas.microsoft.com/office/powerpoint/2010/main" val="283180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3266C379-67E4-4C88-A9D2-75B5D1B1D3D5}" type="datetimeFigureOut">
              <a:rPr lang="et-EE" smtClean="0"/>
              <a:t>10.03.2021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306193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Redigeeri juhtslaidi tekstilaade</a:t>
            </a:r>
          </a:p>
        </p:txBody>
      </p:sp>
      <p:sp>
        <p:nvSpPr>
          <p:cNvPr id="4" name="Kuupäeva kohatäide 3"/>
          <p:cNvSpPr>
            <a:spLocks noGrp="1"/>
          </p:cNvSpPr>
          <p:nvPr>
            <p:ph type="dt" sz="half" idx="10"/>
          </p:nvPr>
        </p:nvSpPr>
        <p:spPr/>
        <p:txBody>
          <a:bodyPr/>
          <a:lstStyle/>
          <a:p>
            <a:fld id="{3266C379-67E4-4C88-A9D2-75B5D1B1D3D5}" type="datetimeFigureOut">
              <a:rPr lang="et-EE" smtClean="0"/>
              <a:t>10.03.2021</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45898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3266C379-67E4-4C88-A9D2-75B5D1B1D3D5}" type="datetimeFigureOut">
              <a:rPr lang="et-EE" smtClean="0"/>
              <a:t>10.03.2021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423743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3266C379-67E4-4C88-A9D2-75B5D1B1D3D5}" type="datetimeFigureOut">
              <a:rPr lang="et-EE" smtClean="0"/>
              <a:t>10.03.2021</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331288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3266C379-67E4-4C88-A9D2-75B5D1B1D3D5}" type="datetimeFigureOut">
              <a:rPr lang="et-EE" smtClean="0"/>
              <a:t>10.03.2021</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223511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3266C379-67E4-4C88-A9D2-75B5D1B1D3D5}" type="datetimeFigureOut">
              <a:rPr lang="et-EE" smtClean="0"/>
              <a:t>10.03.2021</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15897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Kuupäeva kohatäide 4"/>
          <p:cNvSpPr>
            <a:spLocks noGrp="1"/>
          </p:cNvSpPr>
          <p:nvPr>
            <p:ph type="dt" sz="half" idx="10"/>
          </p:nvPr>
        </p:nvSpPr>
        <p:spPr/>
        <p:txBody>
          <a:bodyPr/>
          <a:lstStyle/>
          <a:p>
            <a:fld id="{3266C379-67E4-4C88-A9D2-75B5D1B1D3D5}" type="datetimeFigureOut">
              <a:rPr lang="et-EE" smtClean="0"/>
              <a:t>10.03.2021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367922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Redigeeri juhtslaidi tekstilaade</a:t>
            </a:r>
          </a:p>
        </p:txBody>
      </p:sp>
      <p:sp>
        <p:nvSpPr>
          <p:cNvPr id="5" name="Kuupäeva kohatäide 4"/>
          <p:cNvSpPr>
            <a:spLocks noGrp="1"/>
          </p:cNvSpPr>
          <p:nvPr>
            <p:ph type="dt" sz="half" idx="10"/>
          </p:nvPr>
        </p:nvSpPr>
        <p:spPr/>
        <p:txBody>
          <a:bodyPr/>
          <a:lstStyle/>
          <a:p>
            <a:fld id="{3266C379-67E4-4C88-A9D2-75B5D1B1D3D5}" type="datetimeFigureOut">
              <a:rPr lang="et-EE" smtClean="0"/>
              <a:t>10.03.2021</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5EDEE79E-3678-4B5D-8E26-98C357399660}" type="slidenum">
              <a:rPr lang="et-EE" smtClean="0"/>
              <a:t>‹#›</a:t>
            </a:fld>
            <a:endParaRPr lang="et-EE"/>
          </a:p>
        </p:txBody>
      </p:sp>
    </p:spTree>
    <p:extLst>
      <p:ext uri="{BB962C8B-B14F-4D97-AF65-F5344CB8AC3E}">
        <p14:creationId xmlns:p14="http://schemas.microsoft.com/office/powerpoint/2010/main" val="336265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6C379-67E4-4C88-A9D2-75B5D1B1D3D5}" type="datetimeFigureOut">
              <a:rPr lang="et-EE" smtClean="0"/>
              <a:t>10.03.2021</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EE79E-3678-4B5D-8E26-98C357399660}" type="slidenum">
              <a:rPr lang="et-EE" smtClean="0"/>
              <a:t>‹#›</a:t>
            </a:fld>
            <a:endParaRPr lang="et-EE"/>
          </a:p>
        </p:txBody>
      </p:sp>
    </p:spTree>
    <p:extLst>
      <p:ext uri="{BB962C8B-B14F-4D97-AF65-F5344CB8AC3E}">
        <p14:creationId xmlns:p14="http://schemas.microsoft.com/office/powerpoint/2010/main" val="2677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lgulinna.weebl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bighugelabs.com/motivator.php" TargetMode="Externa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hyperlink" Target="https://et.coloringpageforkids.net/" TargetMode="External"/><Relationship Id="rId4" Type="http://schemas.openxmlformats.org/officeDocument/2006/relationships/hyperlink" Target="https://diktor.geenius.ee/rubriik/uudis/tehisintellekti-loodud-motivatsioonipostrid-on-koige-naljakamad-asjad-mida-sa-tana-na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ahvaraamat.ee/p/e-raamat-liikumapanev-j%C3%B5ud-mis-meid-tegelikult-motiveerib/101030/et?isbn=9789949464302&amp;gclid=Cj0KCQiA1pyCBhCtARIsAHaY_5cJkVrZZRzuP-cfMmOhYT9rn4ZwVKM8x45h3VXn-aUzF43I-F5ott4aAoQwEALw_wcB"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et.wikipedia.org/wiki/Abraham_Maslow"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hyperlink" Target="https://www.pinterest.co.uk/pin/166070304988332488/" TargetMode="External"/><Relationship Id="rId4" Type="http://schemas.openxmlformats.org/officeDocument/2006/relationships/hyperlink" Target="https://www.pipwilson.com/2019/09/all-you-need-to-know-about-blob-tree.htm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4jaleht.postimees.ee/7197642/edukultus-noorte-kollektiivne-enesetap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peaasi.ee/vaimse-tervise-vitamiinid/" TargetMode="External"/><Relationship Id="rId7" Type="http://schemas.openxmlformats.org/officeDocument/2006/relationships/hyperlink" Target="http://www.peaasi.ee/"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http://www.lahendus.net/" TargetMode="External"/><Relationship Id="rId5" Type="http://schemas.openxmlformats.org/officeDocument/2006/relationships/hyperlink" Target="http://www.lasteabi.ee/" TargetMode="External"/><Relationship Id="rId4" Type="http://schemas.openxmlformats.org/officeDocument/2006/relationships/hyperlink" Target="http://www.tonkeskus.e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kart.kaesel@gmail.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padlet.com/kartkaesel/38xitk74oedyf7oi"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t-EE" dirty="0" smtClean="0"/>
              <a:t>7. Motivatsioon ja vajadused – </a:t>
            </a:r>
            <a:br>
              <a:rPr lang="et-EE" dirty="0" smtClean="0"/>
            </a:br>
            <a:r>
              <a:rPr lang="et-EE" dirty="0" smtClean="0"/>
              <a:t>mis paneb tegutsema?</a:t>
            </a:r>
            <a:endParaRPr dirty="0"/>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r>
              <a:rPr lang="et-EE" dirty="0" smtClean="0">
                <a:hlinkClick r:id="rId3"/>
              </a:rPr>
              <a:t>www.pelgulinna.weebly.com</a:t>
            </a:r>
            <a:r>
              <a:rPr lang="et-EE" dirty="0" smtClean="0"/>
              <a:t> </a:t>
            </a:r>
            <a:endParaRPr dirty="0"/>
          </a:p>
        </p:txBody>
      </p:sp>
      <p:pic>
        <p:nvPicPr>
          <p:cNvPr id="56" name="Google Shape;56;p13"/>
          <p:cNvPicPr preferRelativeResize="0"/>
          <p:nvPr/>
        </p:nvPicPr>
        <p:blipFill>
          <a:blip r:embed="rId4">
            <a:alphaModFix/>
          </a:blip>
          <a:stretch>
            <a:fillRect/>
          </a:stretch>
        </p:blipFill>
        <p:spPr>
          <a:xfrm>
            <a:off x="9176800" y="190667"/>
            <a:ext cx="2776533" cy="763600"/>
          </a:xfrm>
          <a:prstGeom prst="rect">
            <a:avLst/>
          </a:prstGeom>
          <a:noFill/>
          <a:ln>
            <a:noFill/>
          </a:ln>
        </p:spPr>
      </p:pic>
      <p:sp>
        <p:nvSpPr>
          <p:cNvPr id="57" name="Google Shape;57;p13"/>
          <p:cNvSpPr txBox="1"/>
          <p:nvPr/>
        </p:nvSpPr>
        <p:spPr>
          <a:xfrm>
            <a:off x="0" y="1"/>
            <a:ext cx="4000000" cy="492402"/>
          </a:xfrm>
          <a:prstGeom prst="rect">
            <a:avLst/>
          </a:prstGeom>
          <a:noFill/>
          <a:ln>
            <a:noFill/>
          </a:ln>
        </p:spPr>
        <p:txBody>
          <a:bodyPr spcFirstLastPara="1" wrap="square" lIns="121900" tIns="121900" rIns="121900" bIns="121900" anchor="t" anchorCtr="0">
            <a:spAutoFit/>
          </a:bodyPr>
          <a:lstStyle/>
          <a:p>
            <a:r>
              <a:rPr lang="et" sz="1600">
                <a:solidFill>
                  <a:schemeClr val="dk1"/>
                </a:solidFill>
              </a:rPr>
              <a:t> </a:t>
            </a:r>
            <a:endParaRPr sz="1600">
              <a:solidFill>
                <a:schemeClr val="dk1"/>
              </a:solidFill>
            </a:endParaRPr>
          </a:p>
        </p:txBody>
      </p:sp>
      <p:sp>
        <p:nvSpPr>
          <p:cNvPr id="58" name="Google Shape;58;p13"/>
          <p:cNvSpPr txBox="1"/>
          <p:nvPr/>
        </p:nvSpPr>
        <p:spPr>
          <a:xfrm>
            <a:off x="203200" y="203201"/>
            <a:ext cx="4000000" cy="492402"/>
          </a:xfrm>
          <a:prstGeom prst="rect">
            <a:avLst/>
          </a:prstGeom>
          <a:noFill/>
          <a:ln>
            <a:noFill/>
          </a:ln>
        </p:spPr>
        <p:txBody>
          <a:bodyPr spcFirstLastPara="1" wrap="square" lIns="121900" tIns="121900" rIns="121900" bIns="121900" anchor="t" anchorCtr="0">
            <a:spAutoFit/>
          </a:bodyPr>
          <a:lstStyle/>
          <a:p>
            <a:r>
              <a:rPr lang="et" sz="1600">
                <a:solidFill>
                  <a:schemeClr val="dk1"/>
                </a:solidFill>
              </a:rPr>
              <a:t> </a:t>
            </a:r>
            <a:endParaRPr sz="1600">
              <a:solidFill>
                <a:schemeClr val="dk1"/>
              </a:solidFill>
            </a:endParaRPr>
          </a:p>
        </p:txBody>
      </p:sp>
      <p:sp>
        <p:nvSpPr>
          <p:cNvPr id="59" name="Google Shape;59;p13"/>
          <p:cNvSpPr txBox="1"/>
          <p:nvPr/>
        </p:nvSpPr>
        <p:spPr>
          <a:xfrm>
            <a:off x="0" y="1"/>
            <a:ext cx="4000000" cy="492402"/>
          </a:xfrm>
          <a:prstGeom prst="rect">
            <a:avLst/>
          </a:prstGeom>
          <a:noFill/>
          <a:ln>
            <a:noFill/>
          </a:ln>
        </p:spPr>
        <p:txBody>
          <a:bodyPr spcFirstLastPara="1" wrap="square" lIns="121900" tIns="121900" rIns="121900" bIns="121900" anchor="t" anchorCtr="0">
            <a:spAutoFit/>
          </a:bodyPr>
          <a:lstStyle/>
          <a:p>
            <a:r>
              <a:rPr lang="et" sz="1600">
                <a:solidFill>
                  <a:schemeClr val="dk1"/>
                </a:solidFill>
              </a:rPr>
              <a:t> </a:t>
            </a:r>
            <a:endParaRPr sz="1600">
              <a:solidFill>
                <a:schemeClr val="dk1"/>
              </a:solidFill>
            </a:endParaRPr>
          </a:p>
        </p:txBody>
      </p:sp>
    </p:spTree>
    <p:extLst>
      <p:ext uri="{BB962C8B-B14F-4D97-AF65-F5344CB8AC3E}">
        <p14:creationId xmlns:p14="http://schemas.microsoft.com/office/powerpoint/2010/main" val="1187721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9227127" y="303701"/>
            <a:ext cx="2780017" cy="762066"/>
          </a:xfrm>
          <a:prstGeom prst="rect">
            <a:avLst/>
          </a:prstGeom>
        </p:spPr>
      </p:pic>
      <p:sp>
        <p:nvSpPr>
          <p:cNvPr id="2" name="Pealkiri 1"/>
          <p:cNvSpPr>
            <a:spLocks noGrp="1"/>
          </p:cNvSpPr>
          <p:nvPr>
            <p:ph type="title"/>
          </p:nvPr>
        </p:nvSpPr>
        <p:spPr/>
        <p:txBody>
          <a:bodyPr>
            <a:normAutofit fontScale="90000"/>
          </a:bodyPr>
          <a:lstStyle/>
          <a:p>
            <a:r>
              <a:rPr lang="et-EE" dirty="0" smtClean="0"/>
              <a:t>Kuidas miinusringist välja murda?</a:t>
            </a:r>
            <a:endParaRPr lang="et-EE" dirty="0"/>
          </a:p>
        </p:txBody>
      </p:sp>
      <p:sp>
        <p:nvSpPr>
          <p:cNvPr id="3" name="Teksti kohatäide 2"/>
          <p:cNvSpPr>
            <a:spLocks noGrp="1"/>
          </p:cNvSpPr>
          <p:nvPr>
            <p:ph type="body" idx="1"/>
          </p:nvPr>
        </p:nvSpPr>
        <p:spPr/>
        <p:txBody>
          <a:bodyPr>
            <a:normAutofit fontScale="70000" lnSpcReduction="20000"/>
          </a:bodyPr>
          <a:lstStyle/>
          <a:p>
            <a:pPr fontAlgn="base">
              <a:buFont typeface="Arial" panose="020B0604020202020204" pitchFamily="34" charset="0"/>
              <a:buChar char="•"/>
            </a:pPr>
            <a:r>
              <a:rPr lang="et-EE" dirty="0">
                <a:solidFill>
                  <a:srgbClr val="000000"/>
                </a:solidFill>
                <a:latin typeface="Calibri" panose="020F0502020204030204" pitchFamily="34" charset="0"/>
              </a:rPr>
              <a:t>Tähtis küsimus endale igal õhtul. „Kas ma olin täna parem kui ma olin eile</a:t>
            </a:r>
            <a:r>
              <a:rPr lang="et-EE" dirty="0" smtClean="0">
                <a:solidFill>
                  <a:srgbClr val="000000"/>
                </a:solidFill>
                <a:latin typeface="Calibri" panose="020F0502020204030204" pitchFamily="34" charset="0"/>
              </a:rPr>
              <a:t>?“ ja näited juurde</a:t>
            </a:r>
          </a:p>
          <a:p>
            <a:pPr fontAlgn="base">
              <a:buFont typeface="Arial" panose="020B0604020202020204" pitchFamily="34" charset="0"/>
              <a:buChar char="•"/>
            </a:pPr>
            <a:endParaRPr lang="et-EE" dirty="0">
              <a:solidFill>
                <a:srgbClr val="000000"/>
              </a:solidFill>
              <a:latin typeface="Calibri" panose="020F0502020204030204" pitchFamily="34" charset="0"/>
            </a:endParaRPr>
          </a:p>
          <a:p>
            <a:pPr fontAlgn="base">
              <a:buFont typeface="Arial" panose="020B0604020202020204" pitchFamily="34" charset="0"/>
              <a:buChar char="•"/>
            </a:pPr>
            <a:r>
              <a:rPr lang="et-EE" dirty="0" smtClean="0">
                <a:solidFill>
                  <a:srgbClr val="000000"/>
                </a:solidFill>
                <a:latin typeface="Calibri" panose="020F0502020204030204" pitchFamily="34" charset="0"/>
              </a:rPr>
              <a:t>Motivatsiooni </a:t>
            </a:r>
            <a:r>
              <a:rPr lang="et-EE" dirty="0" err="1" smtClean="0">
                <a:solidFill>
                  <a:srgbClr val="000000"/>
                </a:solidFill>
                <a:latin typeface="Calibri" panose="020F0502020204030204" pitchFamily="34" charset="0"/>
              </a:rPr>
              <a:t>poster</a:t>
            </a:r>
            <a:r>
              <a:rPr lang="et-EE" dirty="0" smtClean="0">
                <a:solidFill>
                  <a:srgbClr val="000000"/>
                </a:solidFill>
                <a:latin typeface="Calibri" panose="020F0502020204030204" pitchFamily="34" charset="0"/>
              </a:rPr>
              <a:t> </a:t>
            </a:r>
            <a:r>
              <a:rPr lang="et-EE" dirty="0">
                <a:solidFill>
                  <a:srgbClr val="000000"/>
                </a:solidFill>
                <a:latin typeface="Calibri" panose="020F0502020204030204" pitchFamily="34" charset="0"/>
              </a:rPr>
              <a:t>iseendale </a:t>
            </a:r>
            <a:r>
              <a:rPr lang="et-EE" dirty="0">
                <a:solidFill>
                  <a:srgbClr val="000000"/>
                </a:solidFill>
                <a:latin typeface="Calibri" panose="020F0502020204030204" pitchFamily="34" charset="0"/>
                <a:hlinkClick r:id="rId3"/>
              </a:rPr>
              <a:t>https://</a:t>
            </a:r>
            <a:r>
              <a:rPr lang="et-EE" dirty="0" smtClean="0">
                <a:solidFill>
                  <a:srgbClr val="000000"/>
                </a:solidFill>
                <a:latin typeface="Calibri" panose="020F0502020204030204" pitchFamily="34" charset="0"/>
                <a:hlinkClick r:id="rId3"/>
              </a:rPr>
              <a:t>bighugelabs.com/motivator.php</a:t>
            </a:r>
            <a:endParaRPr lang="et-EE" dirty="0" smtClean="0">
              <a:solidFill>
                <a:srgbClr val="000000"/>
              </a:solidFill>
              <a:latin typeface="Calibri" panose="020F0502020204030204" pitchFamily="34" charset="0"/>
            </a:endParaRPr>
          </a:p>
          <a:p>
            <a:pPr marL="152396" indent="0" fontAlgn="base">
              <a:buNone/>
            </a:pPr>
            <a:endParaRPr lang="et-EE" dirty="0" smtClean="0">
              <a:solidFill>
                <a:srgbClr val="000000"/>
              </a:solidFill>
              <a:latin typeface="Calibri" panose="020F0502020204030204" pitchFamily="34" charset="0"/>
            </a:endParaRPr>
          </a:p>
          <a:p>
            <a:pPr fontAlgn="base">
              <a:buFont typeface="Arial" panose="020B0604020202020204" pitchFamily="34" charset="0"/>
              <a:buChar char="•"/>
            </a:pPr>
            <a:r>
              <a:rPr lang="et-EE" dirty="0" smtClean="0">
                <a:solidFill>
                  <a:srgbClr val="000000"/>
                </a:solidFill>
                <a:latin typeface="Calibri" panose="020F0502020204030204" pitchFamily="34" charset="0"/>
                <a:hlinkClick r:id="rId4"/>
              </a:rPr>
              <a:t>https</a:t>
            </a:r>
            <a:r>
              <a:rPr lang="et-EE" dirty="0">
                <a:solidFill>
                  <a:srgbClr val="000000"/>
                </a:solidFill>
                <a:latin typeface="Calibri" panose="020F0502020204030204" pitchFamily="34" charset="0"/>
                <a:hlinkClick r:id="rId4"/>
              </a:rPr>
              <a:t>://diktor.geenius.ee/rubriik/uudis/tehisintellekti-loodud-motivatsioonipostrid-on-koige-naljakamad-asjad-mida-sa-tana-naed</a:t>
            </a:r>
            <a:r>
              <a:rPr lang="et-EE" dirty="0" smtClean="0">
                <a:solidFill>
                  <a:srgbClr val="000000"/>
                </a:solidFill>
                <a:latin typeface="Calibri" panose="020F0502020204030204" pitchFamily="34" charset="0"/>
                <a:hlinkClick r:id="rId4"/>
              </a:rPr>
              <a:t>/</a:t>
            </a:r>
            <a:r>
              <a:rPr lang="et-EE" dirty="0" smtClean="0">
                <a:solidFill>
                  <a:srgbClr val="000000"/>
                </a:solidFill>
                <a:latin typeface="Calibri" panose="020F0502020204030204" pitchFamily="34" charset="0"/>
              </a:rPr>
              <a:t>)</a:t>
            </a:r>
          </a:p>
          <a:p>
            <a:pPr marL="152396" indent="0" fontAlgn="base">
              <a:buNone/>
            </a:pPr>
            <a:endParaRPr lang="et-EE" dirty="0">
              <a:solidFill>
                <a:srgbClr val="000000"/>
              </a:solidFill>
              <a:latin typeface="Calibri" panose="020F0502020204030204" pitchFamily="34" charset="0"/>
            </a:endParaRPr>
          </a:p>
          <a:p>
            <a:pPr fontAlgn="base">
              <a:buFont typeface="Arial" panose="020B0604020202020204" pitchFamily="34" charset="0"/>
              <a:buChar char="•"/>
            </a:pPr>
            <a:r>
              <a:rPr lang="et-EE" dirty="0" smtClean="0">
                <a:solidFill>
                  <a:srgbClr val="000000"/>
                </a:solidFill>
                <a:latin typeface="Calibri" panose="020F0502020204030204" pitchFamily="34" charset="0"/>
              </a:rPr>
              <a:t>Kiida ennast palju </a:t>
            </a:r>
            <a:r>
              <a:rPr lang="et-EE" dirty="0">
                <a:solidFill>
                  <a:srgbClr val="000000"/>
                </a:solidFill>
                <a:latin typeface="Calibri" panose="020F0502020204030204" pitchFamily="34" charset="0"/>
              </a:rPr>
              <a:t>aga just </a:t>
            </a:r>
            <a:r>
              <a:rPr lang="et-EE" dirty="0" smtClean="0">
                <a:solidFill>
                  <a:srgbClr val="000000"/>
                </a:solidFill>
                <a:latin typeface="Calibri" panose="020F0502020204030204" pitchFamily="34" charset="0"/>
              </a:rPr>
              <a:t>enda konkreetset </a:t>
            </a:r>
            <a:r>
              <a:rPr lang="et-EE" dirty="0">
                <a:solidFill>
                  <a:srgbClr val="000000"/>
                </a:solidFill>
                <a:latin typeface="Calibri" panose="020F0502020204030204" pitchFamily="34" charset="0"/>
              </a:rPr>
              <a:t>pingutust ja strateegia valikut mitte </a:t>
            </a:r>
            <a:r>
              <a:rPr lang="et-EE" dirty="0" smtClean="0">
                <a:solidFill>
                  <a:srgbClr val="000000"/>
                </a:solidFill>
                <a:latin typeface="Calibri" panose="020F0502020204030204" pitchFamily="34" charset="0"/>
              </a:rPr>
              <a:t>juhust, saatust ja tarkust</a:t>
            </a:r>
            <a:r>
              <a:rPr lang="et-EE" dirty="0">
                <a:solidFill>
                  <a:srgbClr val="000000"/>
                </a:solidFill>
                <a:latin typeface="Calibri" panose="020F0502020204030204" pitchFamily="34" charset="0"/>
              </a:rPr>
              <a:t>. </a:t>
            </a:r>
            <a:r>
              <a:rPr lang="et-EE" dirty="0" smtClean="0">
                <a:solidFill>
                  <a:srgbClr val="000000"/>
                </a:solidFill>
                <a:latin typeface="Calibri" panose="020F0502020204030204" pitchFamily="34" charset="0"/>
              </a:rPr>
              <a:t>Ka </a:t>
            </a:r>
            <a:r>
              <a:rPr lang="et-EE" dirty="0">
                <a:solidFill>
                  <a:srgbClr val="000000"/>
                </a:solidFill>
                <a:latin typeface="Calibri" panose="020F0502020204030204" pitchFamily="34" charset="0"/>
              </a:rPr>
              <a:t>ei tasu </a:t>
            </a:r>
            <a:r>
              <a:rPr lang="et-EE" dirty="0" smtClean="0">
                <a:solidFill>
                  <a:srgbClr val="000000"/>
                </a:solidFill>
                <a:latin typeface="Calibri" panose="020F0502020204030204" pitchFamily="34" charset="0"/>
              </a:rPr>
              <a:t>liialt kiita enda väliseid </a:t>
            </a:r>
            <a:r>
              <a:rPr lang="et-EE" dirty="0">
                <a:solidFill>
                  <a:srgbClr val="000000"/>
                </a:solidFill>
                <a:latin typeface="Calibri" panose="020F0502020204030204" pitchFamily="34" charset="0"/>
              </a:rPr>
              <a:t>parameetreid. </a:t>
            </a:r>
            <a:endParaRPr lang="et-EE" dirty="0" smtClean="0">
              <a:solidFill>
                <a:srgbClr val="000000"/>
              </a:solidFill>
              <a:latin typeface="Calibri" panose="020F0502020204030204" pitchFamily="34" charset="0"/>
            </a:endParaRPr>
          </a:p>
          <a:p>
            <a:pPr marL="152396" indent="0" fontAlgn="base">
              <a:buNone/>
            </a:pPr>
            <a:endParaRPr lang="et-EE" dirty="0">
              <a:solidFill>
                <a:srgbClr val="000000"/>
              </a:solidFill>
              <a:latin typeface="Calibri" panose="020F0502020204030204" pitchFamily="34" charset="0"/>
            </a:endParaRPr>
          </a:p>
          <a:p>
            <a:pPr fontAlgn="base">
              <a:buFont typeface="Arial" panose="020B0604020202020204" pitchFamily="34" charset="0"/>
              <a:buChar char="•"/>
            </a:pPr>
            <a:r>
              <a:rPr lang="et-EE" dirty="0" smtClean="0">
                <a:solidFill>
                  <a:srgbClr val="000000"/>
                </a:solidFill>
                <a:latin typeface="Calibri" panose="020F0502020204030204" pitchFamily="34" charset="0"/>
              </a:rPr>
              <a:t>Paku endale aeg ajalt kuldkihara ülesandeid / ülesanne</a:t>
            </a:r>
            <a:r>
              <a:rPr lang="et-EE" dirty="0">
                <a:solidFill>
                  <a:srgbClr val="000000"/>
                </a:solidFill>
                <a:latin typeface="Calibri" panose="020F0502020204030204" pitchFamily="34" charset="0"/>
              </a:rPr>
              <a:t>, mis pole liiga lihtne ega ka liiga keeruline, mille lahendamine pakub mõnu ja tekitab FLOW e kulgemise. </a:t>
            </a:r>
            <a:r>
              <a:rPr lang="et-EE" dirty="0">
                <a:solidFill>
                  <a:srgbClr val="000000"/>
                </a:solidFill>
                <a:latin typeface="Calibri" panose="020F0502020204030204" pitchFamily="34" charset="0"/>
                <a:hlinkClick r:id="rId5"/>
              </a:rPr>
              <a:t>https://et.coloringpageforkids.net</a:t>
            </a:r>
            <a:r>
              <a:rPr lang="et-EE" dirty="0" smtClean="0">
                <a:solidFill>
                  <a:srgbClr val="000000"/>
                </a:solidFill>
                <a:latin typeface="Calibri" panose="020F0502020204030204" pitchFamily="34" charset="0"/>
                <a:hlinkClick r:id="rId5"/>
              </a:rPr>
              <a:t>/</a:t>
            </a:r>
            <a:r>
              <a:rPr lang="et-EE" dirty="0" smtClean="0">
                <a:solidFill>
                  <a:srgbClr val="000000"/>
                </a:solidFill>
                <a:latin typeface="Calibri" panose="020F0502020204030204" pitchFamily="34" charset="0"/>
              </a:rPr>
              <a:t> </a:t>
            </a:r>
          </a:p>
          <a:p>
            <a:pPr marL="152396" indent="0" fontAlgn="base">
              <a:buNone/>
            </a:pPr>
            <a:endParaRPr lang="et-EE" dirty="0">
              <a:solidFill>
                <a:srgbClr val="000000"/>
              </a:solidFill>
              <a:latin typeface="Calibri" panose="020F0502020204030204" pitchFamily="34" charset="0"/>
            </a:endParaRPr>
          </a:p>
          <a:p>
            <a:pPr fontAlgn="base">
              <a:buFont typeface="Arial" panose="020B0604020202020204" pitchFamily="34" charset="0"/>
              <a:buChar char="•"/>
            </a:pPr>
            <a:r>
              <a:rPr lang="et-EE" dirty="0" smtClean="0">
                <a:solidFill>
                  <a:srgbClr val="000000"/>
                </a:solidFill>
                <a:latin typeface="Calibri" panose="020F0502020204030204" pitchFamily="34" charset="0"/>
              </a:rPr>
              <a:t>Õpeta </a:t>
            </a:r>
            <a:r>
              <a:rPr lang="et-EE" dirty="0">
                <a:solidFill>
                  <a:srgbClr val="000000"/>
                </a:solidFill>
                <a:latin typeface="Calibri" panose="020F0502020204030204" pitchFamily="34" charset="0"/>
              </a:rPr>
              <a:t>ise teisi </a:t>
            </a:r>
            <a:r>
              <a:rPr lang="et-EE" dirty="0" smtClean="0">
                <a:solidFill>
                  <a:srgbClr val="000000"/>
                </a:solidFill>
                <a:latin typeface="Calibri" panose="020F0502020204030204" pitchFamily="34" charset="0"/>
              </a:rPr>
              <a:t>õpilasi, oma kaaslasi, abista ja vea neid vajadusel edasi.</a:t>
            </a:r>
          </a:p>
          <a:p>
            <a:pPr marL="152396" indent="0" fontAlgn="base">
              <a:buNone/>
            </a:pPr>
            <a:endParaRPr lang="et-EE" dirty="0">
              <a:solidFill>
                <a:srgbClr val="000000"/>
              </a:solidFill>
              <a:latin typeface="Calibri" panose="020F0502020204030204" pitchFamily="34" charset="0"/>
            </a:endParaRPr>
          </a:p>
          <a:p>
            <a:pPr fontAlgn="base">
              <a:buFont typeface="Arial" panose="020B0604020202020204" pitchFamily="34" charset="0"/>
              <a:buChar char="•"/>
            </a:pPr>
            <a:r>
              <a:rPr lang="et-EE" dirty="0" smtClean="0">
                <a:solidFill>
                  <a:srgbClr val="000000"/>
                </a:solidFill>
                <a:latin typeface="Calibri" panose="020F0502020204030204" pitchFamily="34" charset="0"/>
              </a:rPr>
              <a:t>Proovi näha </a:t>
            </a:r>
            <a:r>
              <a:rPr lang="et-EE" dirty="0">
                <a:solidFill>
                  <a:srgbClr val="000000"/>
                </a:solidFill>
                <a:latin typeface="Calibri" panose="020F0502020204030204" pitchFamily="34" charset="0"/>
              </a:rPr>
              <a:t>laiemat pilti. </a:t>
            </a:r>
            <a:r>
              <a:rPr lang="et-EE" dirty="0" smtClean="0">
                <a:solidFill>
                  <a:srgbClr val="000000"/>
                </a:solidFill>
                <a:latin typeface="Calibri" panose="020F0502020204030204" pitchFamily="34" charset="0"/>
              </a:rPr>
              <a:t>Küsi õpetajalt, juhendajalt. Kas mõistad </a:t>
            </a:r>
            <a:r>
              <a:rPr lang="et-EE" dirty="0">
                <a:solidFill>
                  <a:srgbClr val="000000"/>
                </a:solidFill>
                <a:latin typeface="Calibri" panose="020F0502020204030204" pitchFamily="34" charset="0"/>
              </a:rPr>
              <a:t>selle ülesande eesmärki? Milleks </a:t>
            </a:r>
            <a:r>
              <a:rPr lang="et-EE" dirty="0" smtClean="0">
                <a:solidFill>
                  <a:srgbClr val="000000"/>
                </a:solidFill>
                <a:latin typeface="Calibri" panose="020F0502020204030204" pitchFamily="34" charset="0"/>
              </a:rPr>
              <a:t>sa </a:t>
            </a:r>
            <a:r>
              <a:rPr lang="et-EE" dirty="0">
                <a:solidFill>
                  <a:srgbClr val="000000"/>
                </a:solidFill>
                <a:latin typeface="Calibri" panose="020F0502020204030204" pitchFamily="34" charset="0"/>
              </a:rPr>
              <a:t>seda </a:t>
            </a:r>
            <a:r>
              <a:rPr lang="et-EE" dirty="0" smtClean="0">
                <a:solidFill>
                  <a:srgbClr val="000000"/>
                </a:solidFill>
                <a:latin typeface="Calibri" panose="020F0502020204030204" pitchFamily="34" charset="0"/>
              </a:rPr>
              <a:t>teed? </a:t>
            </a:r>
            <a:r>
              <a:rPr lang="et-EE" dirty="0">
                <a:solidFill>
                  <a:srgbClr val="000000"/>
                </a:solidFill>
                <a:latin typeface="Calibri" panose="020F0502020204030204" pitchFamily="34" charset="0"/>
              </a:rPr>
              <a:t>Kuidas seda saab päriselus rakendada? Mis sellest kasu on? </a:t>
            </a:r>
            <a:r>
              <a:rPr lang="et-EE" dirty="0" smtClean="0">
                <a:solidFill>
                  <a:srgbClr val="000000"/>
                </a:solidFill>
                <a:latin typeface="Calibri" panose="020F0502020204030204" pitchFamily="34" charset="0"/>
              </a:rPr>
              <a:t>Millise uue ukse see sulle võib avada?</a:t>
            </a:r>
          </a:p>
          <a:p>
            <a:pPr fontAlgn="base">
              <a:buFont typeface="Arial" panose="020B0604020202020204" pitchFamily="34" charset="0"/>
              <a:buChar char="•"/>
            </a:pPr>
            <a:endParaRPr lang="et-EE" dirty="0">
              <a:solidFill>
                <a:srgbClr val="000000"/>
              </a:solidFill>
              <a:latin typeface="Calibri" panose="020F0502020204030204" pitchFamily="34" charset="0"/>
            </a:endParaRPr>
          </a:p>
          <a:p>
            <a:pPr fontAlgn="base">
              <a:buFont typeface="Arial" panose="020B0604020202020204" pitchFamily="34" charset="0"/>
              <a:buChar char="•"/>
            </a:pPr>
            <a:r>
              <a:rPr lang="et-EE" dirty="0" smtClean="0">
                <a:solidFill>
                  <a:srgbClr val="000000"/>
                </a:solidFill>
                <a:latin typeface="Calibri" panose="020F0502020204030204" pitchFamily="34" charset="0"/>
              </a:rPr>
              <a:t>Mine </a:t>
            </a:r>
            <a:r>
              <a:rPr lang="et-EE" dirty="0">
                <a:solidFill>
                  <a:srgbClr val="000000"/>
                </a:solidFill>
                <a:latin typeface="Calibri" panose="020F0502020204030204" pitchFamily="34" charset="0"/>
              </a:rPr>
              <a:t>klassist välja ja rakenda õpitut päriselus. </a:t>
            </a:r>
            <a:endParaRPr lang="et-EE" dirty="0"/>
          </a:p>
        </p:txBody>
      </p:sp>
    </p:spTree>
    <p:extLst>
      <p:ext uri="{BB962C8B-B14F-4D97-AF65-F5344CB8AC3E}">
        <p14:creationId xmlns:p14="http://schemas.microsoft.com/office/powerpoint/2010/main" val="70601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smtClean="0"/>
              <a:t>Puhka ekraanist. Kirjuta konspekti 7 minutit:</a:t>
            </a:r>
            <a:endParaRPr lang="et-EE" dirty="0"/>
          </a:p>
        </p:txBody>
      </p:sp>
      <p:pic>
        <p:nvPicPr>
          <p:cNvPr id="4" name="Pilt 3"/>
          <p:cNvPicPr>
            <a:picLocks noChangeAspect="1"/>
          </p:cNvPicPr>
          <p:nvPr/>
        </p:nvPicPr>
        <p:blipFill>
          <a:blip r:embed="rId2"/>
          <a:stretch>
            <a:fillRect/>
          </a:stretch>
        </p:blipFill>
        <p:spPr>
          <a:xfrm>
            <a:off x="4461164" y="1686914"/>
            <a:ext cx="6537528" cy="4898228"/>
          </a:xfrm>
          <a:prstGeom prst="rect">
            <a:avLst/>
          </a:prstGeom>
        </p:spPr>
      </p:pic>
      <p:sp>
        <p:nvSpPr>
          <p:cNvPr id="3" name="Teksti kohatäide 2"/>
          <p:cNvSpPr>
            <a:spLocks noGrp="1"/>
          </p:cNvSpPr>
          <p:nvPr>
            <p:ph type="body" idx="1"/>
          </p:nvPr>
        </p:nvSpPr>
        <p:spPr/>
        <p:txBody>
          <a:bodyPr/>
          <a:lstStyle/>
          <a:p>
            <a:endParaRPr lang="et-EE" u="sng" dirty="0"/>
          </a:p>
        </p:txBody>
      </p:sp>
    </p:spTree>
    <p:extLst>
      <p:ext uri="{BB962C8B-B14F-4D97-AF65-F5344CB8AC3E}">
        <p14:creationId xmlns:p14="http://schemas.microsoft.com/office/powerpoint/2010/main" val="2874366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pPr>
              <a:buSzPts val="990"/>
            </a:pPr>
            <a:r>
              <a:rPr lang="et-EE" sz="3227" dirty="0" smtClean="0">
                <a:latin typeface="Calibri"/>
                <a:ea typeface="Calibri"/>
                <a:cs typeface="Calibri"/>
                <a:sym typeface="Calibri"/>
              </a:rPr>
              <a:t>A</a:t>
            </a:r>
            <a:r>
              <a:rPr lang="et" sz="3227" dirty="0" smtClean="0">
                <a:latin typeface="Calibri"/>
                <a:ea typeface="Calibri"/>
                <a:cs typeface="Calibri"/>
                <a:sym typeface="Calibri"/>
              </a:rPr>
              <a:t>llikas: </a:t>
            </a:r>
            <a:endParaRPr sz="3227" dirty="0">
              <a:latin typeface="Calibri"/>
              <a:ea typeface="Calibri"/>
              <a:cs typeface="Calibri"/>
              <a:sym typeface="Calibri"/>
            </a:endParaRPr>
          </a:p>
        </p:txBody>
      </p:sp>
      <p:sp>
        <p:nvSpPr>
          <p:cNvPr id="91" name="Google Shape;91;p18"/>
          <p:cNvSpPr txBox="1">
            <a:spLocks noGrp="1"/>
          </p:cNvSpPr>
          <p:nvPr>
            <p:ph type="body" idx="1"/>
          </p:nvPr>
        </p:nvSpPr>
        <p:spPr>
          <a:xfrm>
            <a:off x="316200" y="1579233"/>
            <a:ext cx="11360800" cy="4555200"/>
          </a:xfrm>
          <a:prstGeom prst="rect">
            <a:avLst/>
          </a:prstGeom>
        </p:spPr>
        <p:txBody>
          <a:bodyPr spcFirstLastPara="1" vert="horz" wrap="square" lIns="121900" tIns="121900" rIns="121900" bIns="121900" rtlCol="0" anchor="t" anchorCtr="0">
            <a:normAutofit/>
          </a:bodyPr>
          <a:lstStyle/>
          <a:p>
            <a:pPr marL="0" indent="0">
              <a:lnSpc>
                <a:spcPct val="100000"/>
              </a:lnSpc>
              <a:buClr>
                <a:schemeClr val="dk1"/>
              </a:buClr>
              <a:buSzPts val="1100"/>
              <a:buNone/>
            </a:pPr>
            <a:r>
              <a:rPr lang="et-EE" sz="1600" dirty="0">
                <a:ea typeface="Calibri"/>
                <a:cs typeface="Calibri"/>
                <a:sym typeface="Calibri"/>
                <a:hlinkClick r:id="rId3"/>
              </a:rPr>
              <a:t>https://</a:t>
            </a:r>
            <a:r>
              <a:rPr lang="et-EE" sz="1600" dirty="0" smtClean="0">
                <a:ea typeface="Calibri"/>
                <a:cs typeface="Calibri"/>
                <a:sym typeface="Calibri"/>
                <a:hlinkClick r:id="rId3"/>
              </a:rPr>
              <a:t>www.rahvaraamat.ee/p/e-raamat-liikumapanev-j%C3%B5ud-mis-meid-tegelikult-motiveerib/101030/et?isbn=9789949464302&amp;gclid=Cj0KCQiA1pyCBhCtARIsAHaY_5cJkVrZZRzuP-cfMmOhYT9rn4ZwVKM8x45h3VXn-aUzF43I-F5ott4aAoQwEALw_wcB</a:t>
            </a:r>
            <a:endParaRPr lang="et-EE" sz="1600" dirty="0" smtClean="0">
              <a:ea typeface="Calibri"/>
              <a:cs typeface="Calibri"/>
              <a:sym typeface="Calibri"/>
            </a:endParaRPr>
          </a:p>
          <a:p>
            <a:pPr marL="0" indent="0">
              <a:lnSpc>
                <a:spcPct val="100000"/>
              </a:lnSpc>
              <a:buClr>
                <a:schemeClr val="dk1"/>
              </a:buClr>
              <a:buSzPts val="1100"/>
              <a:buNone/>
            </a:pPr>
            <a:endParaRPr lang="et-EE" sz="1600" dirty="0" smtClean="0">
              <a:ea typeface="Calibri"/>
              <a:cs typeface="Calibri"/>
              <a:sym typeface="Calibri"/>
            </a:endParaRPr>
          </a:p>
          <a:p>
            <a:pPr marL="0" indent="0">
              <a:lnSpc>
                <a:spcPct val="100000"/>
              </a:lnSpc>
              <a:buClr>
                <a:schemeClr val="dk1"/>
              </a:buClr>
              <a:buSzPts val="1100"/>
              <a:buNone/>
            </a:pPr>
            <a:endParaRPr sz="1600" dirty="0">
              <a:latin typeface="Calibri"/>
              <a:ea typeface="Calibri"/>
              <a:cs typeface="Calibri"/>
              <a:sym typeface="Calibri"/>
            </a:endParaRPr>
          </a:p>
        </p:txBody>
      </p:sp>
      <p:pic>
        <p:nvPicPr>
          <p:cNvPr id="92" name="Google Shape;92;p18"/>
          <p:cNvPicPr preferRelativeResize="0"/>
          <p:nvPr/>
        </p:nvPicPr>
        <p:blipFill>
          <a:blip r:embed="rId4">
            <a:alphaModFix/>
          </a:blip>
          <a:stretch>
            <a:fillRect/>
          </a:stretch>
        </p:blipFill>
        <p:spPr>
          <a:xfrm>
            <a:off x="8999867" y="479200"/>
            <a:ext cx="2776533" cy="763600"/>
          </a:xfrm>
          <a:prstGeom prst="rect">
            <a:avLst/>
          </a:prstGeom>
          <a:noFill/>
          <a:ln>
            <a:noFill/>
          </a:ln>
        </p:spPr>
      </p:pic>
      <p:pic>
        <p:nvPicPr>
          <p:cNvPr id="2" name="Pilt 1"/>
          <p:cNvPicPr>
            <a:picLocks noChangeAspect="1"/>
          </p:cNvPicPr>
          <p:nvPr/>
        </p:nvPicPr>
        <p:blipFill>
          <a:blip r:embed="rId5"/>
          <a:stretch>
            <a:fillRect/>
          </a:stretch>
        </p:blipFill>
        <p:spPr>
          <a:xfrm>
            <a:off x="878032" y="2489549"/>
            <a:ext cx="2705100" cy="3867150"/>
          </a:xfrm>
          <a:prstGeom prst="rect">
            <a:avLst/>
          </a:prstGeom>
        </p:spPr>
      </p:pic>
    </p:spTree>
    <p:extLst>
      <p:ext uri="{BB962C8B-B14F-4D97-AF65-F5344CB8AC3E}">
        <p14:creationId xmlns:p14="http://schemas.microsoft.com/office/powerpoint/2010/main" val="575684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9185563" y="122501"/>
            <a:ext cx="2780017" cy="762066"/>
          </a:xfrm>
          <a:prstGeom prst="rect">
            <a:avLst/>
          </a:prstGeom>
        </p:spPr>
      </p:pic>
      <p:sp>
        <p:nvSpPr>
          <p:cNvPr id="2" name="Pealkiri 1"/>
          <p:cNvSpPr>
            <a:spLocks noGrp="1"/>
          </p:cNvSpPr>
          <p:nvPr>
            <p:ph type="title"/>
          </p:nvPr>
        </p:nvSpPr>
        <p:spPr/>
        <p:txBody>
          <a:bodyPr>
            <a:normAutofit fontScale="90000"/>
          </a:bodyPr>
          <a:lstStyle/>
          <a:p>
            <a:r>
              <a:rPr lang="et-EE" dirty="0" smtClean="0"/>
              <a:t>3. OSA  Vajadused</a:t>
            </a:r>
            <a:endParaRPr lang="et-EE" dirty="0"/>
          </a:p>
        </p:txBody>
      </p:sp>
      <p:sp>
        <p:nvSpPr>
          <p:cNvPr id="3" name="Teksti kohatäide 2"/>
          <p:cNvSpPr>
            <a:spLocks noGrp="1"/>
          </p:cNvSpPr>
          <p:nvPr>
            <p:ph type="body" idx="1"/>
          </p:nvPr>
        </p:nvSpPr>
        <p:spPr/>
        <p:txBody>
          <a:bodyPr/>
          <a:lstStyle/>
          <a:p>
            <a:r>
              <a:rPr lang="et-EE" dirty="0" err="1" smtClean="0">
                <a:hlinkClick r:id="rId3"/>
              </a:rPr>
              <a:t>Maslow</a:t>
            </a:r>
            <a:r>
              <a:rPr lang="et-EE" dirty="0" smtClean="0"/>
              <a:t> vajaduste </a:t>
            </a:r>
          </a:p>
          <a:p>
            <a:pPr marL="152396" indent="0">
              <a:buNone/>
            </a:pPr>
            <a:r>
              <a:rPr lang="et-EE" dirty="0" smtClean="0"/>
              <a:t>      hierarhia </a:t>
            </a:r>
            <a:endParaRPr lang="et-EE" dirty="0"/>
          </a:p>
        </p:txBody>
      </p:sp>
      <p:pic>
        <p:nvPicPr>
          <p:cNvPr id="5" name="Pilt 4"/>
          <p:cNvPicPr>
            <a:picLocks noChangeAspect="1"/>
          </p:cNvPicPr>
          <p:nvPr/>
        </p:nvPicPr>
        <p:blipFill>
          <a:blip r:embed="rId4"/>
          <a:stretch>
            <a:fillRect/>
          </a:stretch>
        </p:blipFill>
        <p:spPr>
          <a:xfrm>
            <a:off x="4516582" y="1255723"/>
            <a:ext cx="6941127" cy="5205845"/>
          </a:xfrm>
          <a:prstGeom prst="rect">
            <a:avLst/>
          </a:prstGeom>
        </p:spPr>
      </p:pic>
    </p:spTree>
    <p:extLst>
      <p:ext uri="{BB962C8B-B14F-4D97-AF65-F5344CB8AC3E}">
        <p14:creationId xmlns:p14="http://schemas.microsoft.com/office/powerpoint/2010/main" val="2246005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9185564" y="303701"/>
            <a:ext cx="2780017" cy="762066"/>
          </a:xfrm>
          <a:prstGeom prst="rect">
            <a:avLst/>
          </a:prstGeom>
        </p:spPr>
      </p:pic>
      <p:sp>
        <p:nvSpPr>
          <p:cNvPr id="2" name="Pealkiri 1"/>
          <p:cNvSpPr>
            <a:spLocks noGrp="1"/>
          </p:cNvSpPr>
          <p:nvPr>
            <p:ph type="title"/>
          </p:nvPr>
        </p:nvSpPr>
        <p:spPr/>
        <p:txBody>
          <a:bodyPr>
            <a:normAutofit fontScale="90000"/>
          </a:bodyPr>
          <a:lstStyle/>
          <a:p>
            <a:endParaRPr lang="et-EE" dirty="0"/>
          </a:p>
        </p:txBody>
      </p:sp>
      <p:pic>
        <p:nvPicPr>
          <p:cNvPr id="5" name="Pilt 4"/>
          <p:cNvPicPr>
            <a:picLocks noChangeAspect="1"/>
          </p:cNvPicPr>
          <p:nvPr/>
        </p:nvPicPr>
        <p:blipFill>
          <a:blip r:embed="rId3"/>
          <a:stretch>
            <a:fillRect/>
          </a:stretch>
        </p:blipFill>
        <p:spPr>
          <a:xfrm>
            <a:off x="5868730" y="425285"/>
            <a:ext cx="6096851" cy="3429479"/>
          </a:xfrm>
          <a:prstGeom prst="rect">
            <a:avLst/>
          </a:prstGeom>
        </p:spPr>
      </p:pic>
      <p:sp>
        <p:nvSpPr>
          <p:cNvPr id="3" name="Teksti kohatäide 2"/>
          <p:cNvSpPr>
            <a:spLocks noGrp="1"/>
          </p:cNvSpPr>
          <p:nvPr>
            <p:ph type="body" idx="1"/>
          </p:nvPr>
        </p:nvSpPr>
        <p:spPr/>
        <p:txBody>
          <a:bodyPr/>
          <a:lstStyle/>
          <a:p>
            <a:r>
              <a:rPr lang="et-EE" dirty="0" smtClean="0"/>
              <a:t>Vajadused – täida 1. ja 2. lahter</a:t>
            </a:r>
          </a:p>
          <a:p>
            <a:pPr marL="152396" indent="0">
              <a:buNone/>
            </a:pPr>
            <a:endParaRPr lang="et-EE" dirty="0" smtClean="0"/>
          </a:p>
          <a:p>
            <a:r>
              <a:rPr lang="et-EE" dirty="0" smtClean="0"/>
              <a:t>Mis ma õppisin? Kuidas tund läks? Mis</a:t>
            </a:r>
          </a:p>
          <a:p>
            <a:pPr marL="152396" indent="0">
              <a:buNone/>
            </a:pPr>
            <a:r>
              <a:rPr lang="et-EE" dirty="0"/>
              <a:t> </a:t>
            </a:r>
            <a:r>
              <a:rPr lang="et-EE" dirty="0" smtClean="0"/>
              <a:t>jäi selgusetuks? Täida 3. (alumine) lahter</a:t>
            </a:r>
            <a:endParaRPr lang="et-EE" dirty="0"/>
          </a:p>
        </p:txBody>
      </p:sp>
    </p:spTree>
    <p:extLst>
      <p:ext uri="{BB962C8B-B14F-4D97-AF65-F5344CB8AC3E}">
        <p14:creationId xmlns:p14="http://schemas.microsoft.com/office/powerpoint/2010/main" val="345409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9259620" y="122501"/>
            <a:ext cx="2780017" cy="762066"/>
          </a:xfrm>
          <a:prstGeom prst="rect">
            <a:avLst/>
          </a:prstGeom>
        </p:spPr>
      </p:pic>
      <p:sp>
        <p:nvSpPr>
          <p:cNvPr id="2" name="Pealkiri 1"/>
          <p:cNvSpPr>
            <a:spLocks noGrp="1"/>
          </p:cNvSpPr>
          <p:nvPr>
            <p:ph type="title"/>
          </p:nvPr>
        </p:nvSpPr>
        <p:spPr/>
        <p:txBody>
          <a:bodyPr>
            <a:noAutofit/>
          </a:bodyPr>
          <a:lstStyle/>
          <a:p>
            <a:r>
              <a:rPr lang="et-EE" sz="2800" dirty="0"/>
              <a:t>K</a:t>
            </a:r>
            <a:r>
              <a:rPr lang="et-EE" sz="2800" dirty="0" smtClean="0"/>
              <a:t>us sa oled? Mis sind motiveeriks tippu ronima? Värvi pilt.</a:t>
            </a:r>
            <a:r>
              <a:rPr lang="et-EE" sz="2800" dirty="0"/>
              <a:t/>
            </a:r>
            <a:br>
              <a:rPr lang="et-EE" sz="2800" dirty="0"/>
            </a:br>
            <a:endParaRPr lang="et-EE" sz="2800" dirty="0"/>
          </a:p>
        </p:txBody>
      </p:sp>
      <p:pic>
        <p:nvPicPr>
          <p:cNvPr id="8" name="Pilt 7"/>
          <p:cNvPicPr>
            <a:picLocks noChangeAspect="1"/>
          </p:cNvPicPr>
          <p:nvPr/>
        </p:nvPicPr>
        <p:blipFill>
          <a:blip r:embed="rId3"/>
          <a:stretch>
            <a:fillRect/>
          </a:stretch>
        </p:blipFill>
        <p:spPr>
          <a:xfrm>
            <a:off x="7047099" y="1037860"/>
            <a:ext cx="4860919" cy="5820140"/>
          </a:xfrm>
          <a:prstGeom prst="rect">
            <a:avLst/>
          </a:prstGeom>
        </p:spPr>
      </p:pic>
      <p:sp>
        <p:nvSpPr>
          <p:cNvPr id="3" name="Teksti kohatäide 2"/>
          <p:cNvSpPr>
            <a:spLocks noGrp="1"/>
          </p:cNvSpPr>
          <p:nvPr>
            <p:ph type="body" idx="1"/>
          </p:nvPr>
        </p:nvSpPr>
        <p:spPr/>
        <p:txBody>
          <a:bodyPr/>
          <a:lstStyle/>
          <a:p>
            <a:r>
              <a:rPr lang="et-EE" dirty="0" smtClean="0"/>
              <a:t>Vaata rohkem </a:t>
            </a:r>
            <a:r>
              <a:rPr lang="et-EE" dirty="0" err="1" smtClean="0">
                <a:hlinkClick r:id="rId4"/>
              </a:rPr>
              <a:t>Blob</a:t>
            </a:r>
            <a:r>
              <a:rPr lang="et-EE" dirty="0" smtClean="0">
                <a:hlinkClick r:id="rId4"/>
              </a:rPr>
              <a:t> </a:t>
            </a:r>
            <a:r>
              <a:rPr lang="et-EE" dirty="0" err="1" smtClean="0">
                <a:hlinkClick r:id="rId4"/>
              </a:rPr>
              <a:t>Tree</a:t>
            </a:r>
            <a:r>
              <a:rPr lang="et-EE" dirty="0" smtClean="0">
                <a:hlinkClick r:id="rId4"/>
              </a:rPr>
              <a:t> </a:t>
            </a:r>
            <a:r>
              <a:rPr lang="et-EE" dirty="0" smtClean="0"/>
              <a:t>kohta</a:t>
            </a:r>
          </a:p>
          <a:p>
            <a:pPr marL="152396" indent="0">
              <a:buNone/>
            </a:pPr>
            <a:r>
              <a:rPr lang="et-EE" sz="2000" dirty="0">
                <a:hlinkClick r:id="rId5"/>
              </a:rPr>
              <a:t>https://www.pinterest.co.uk/pin/166070304988332488</a:t>
            </a:r>
            <a:r>
              <a:rPr lang="et-EE" sz="2000" dirty="0" smtClean="0">
                <a:hlinkClick r:id="rId5"/>
              </a:rPr>
              <a:t>/</a:t>
            </a:r>
            <a:endParaRPr lang="et-EE" sz="2000" dirty="0" smtClean="0"/>
          </a:p>
          <a:p>
            <a:pPr marL="152396" indent="0">
              <a:buNone/>
            </a:pPr>
            <a:endParaRPr lang="et-EE" sz="2000" dirty="0"/>
          </a:p>
          <a:p>
            <a:pPr marL="152396" indent="0">
              <a:buNone/>
            </a:pPr>
            <a:endParaRPr lang="et-EE" sz="2000" dirty="0" smtClean="0"/>
          </a:p>
          <a:p>
            <a:pPr marL="152396" indent="0">
              <a:buNone/>
            </a:pPr>
            <a:endParaRPr lang="et-EE" dirty="0"/>
          </a:p>
        </p:txBody>
      </p:sp>
    </p:spTree>
    <p:extLst>
      <p:ext uri="{BB962C8B-B14F-4D97-AF65-F5344CB8AC3E}">
        <p14:creationId xmlns:p14="http://schemas.microsoft.com/office/powerpoint/2010/main" val="360866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Lisatöö edasijõudnutele</a:t>
            </a:r>
            <a:r>
              <a:rPr lang="et-EE" dirty="0" smtClean="0">
                <a:sym typeface="Wingdings" panose="05000000000000000000" pitchFamily="2" charset="2"/>
              </a:rPr>
              <a:t></a:t>
            </a:r>
            <a:endParaRPr lang="et-EE" dirty="0"/>
          </a:p>
        </p:txBody>
      </p:sp>
      <p:sp>
        <p:nvSpPr>
          <p:cNvPr id="3" name="Sisu kohatäide 2"/>
          <p:cNvSpPr>
            <a:spLocks noGrp="1"/>
          </p:cNvSpPr>
          <p:nvPr>
            <p:ph idx="1"/>
          </p:nvPr>
        </p:nvSpPr>
        <p:spPr/>
        <p:txBody>
          <a:bodyPr/>
          <a:lstStyle/>
          <a:p>
            <a:r>
              <a:rPr lang="et-EE" dirty="0"/>
              <a:t>Loe </a:t>
            </a:r>
            <a:r>
              <a:rPr lang="et-EE" dirty="0" smtClean="0"/>
              <a:t>KRIITILISELT artiklit</a:t>
            </a:r>
            <a:r>
              <a:rPr lang="et-EE" dirty="0"/>
              <a:t>: </a:t>
            </a:r>
            <a:r>
              <a:rPr lang="et-EE" dirty="0">
                <a:hlinkClick r:id="rId2"/>
              </a:rPr>
              <a:t>https://</a:t>
            </a:r>
            <a:r>
              <a:rPr lang="et-EE" dirty="0" smtClean="0">
                <a:hlinkClick r:id="rId2"/>
              </a:rPr>
              <a:t>4jaleht.postimees.ee/7197642/edukultus-noorte-kollektiivne-enesetapp</a:t>
            </a:r>
            <a:endParaRPr lang="et-EE" dirty="0" smtClean="0"/>
          </a:p>
          <a:p>
            <a:r>
              <a:rPr lang="et-EE" dirty="0" smtClean="0"/>
              <a:t>Kas see artikkel on mulle kuidagi kasulik?</a:t>
            </a:r>
          </a:p>
          <a:p>
            <a:r>
              <a:rPr lang="et-EE" dirty="0" smtClean="0"/>
              <a:t>Kas kõik esitatavad faktid on tõde?</a:t>
            </a:r>
          </a:p>
          <a:p>
            <a:r>
              <a:rPr lang="et-EE" dirty="0" smtClean="0"/>
              <a:t>Kuidas sina vastaks autori poolt esitatud küsimustele?</a:t>
            </a:r>
          </a:p>
          <a:p>
            <a:r>
              <a:rPr lang="et-EE" dirty="0" smtClean="0"/>
              <a:t>Millised mõtted tasub sealt jätta meelde ja võtta kasutusele?</a:t>
            </a:r>
          </a:p>
          <a:p>
            <a:r>
              <a:rPr lang="et-EE" dirty="0" smtClean="0"/>
              <a:t>Mis tundub liialdus või autori enda pingete väljaelamine?</a:t>
            </a:r>
          </a:p>
          <a:p>
            <a:endParaRPr lang="et-EE" dirty="0"/>
          </a:p>
        </p:txBody>
      </p:sp>
    </p:spTree>
    <p:extLst>
      <p:ext uri="{BB962C8B-B14F-4D97-AF65-F5344CB8AC3E}">
        <p14:creationId xmlns:p14="http://schemas.microsoft.com/office/powerpoint/2010/main" val="3500419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buSzPct val="40909"/>
            </a:pPr>
            <a:r>
              <a:rPr lang="et-EE" sz="3227" dirty="0" smtClean="0">
                <a:latin typeface="Calibri"/>
                <a:ea typeface="Calibri"/>
                <a:cs typeface="Calibri"/>
                <a:sym typeface="Calibri"/>
              </a:rPr>
              <a:t>Mis meid ees ootab? Kolm teemat ja vähemalt viis </a:t>
            </a:r>
            <a:br>
              <a:rPr lang="et-EE" sz="3227" dirty="0" smtClean="0">
                <a:latin typeface="Calibri"/>
                <a:ea typeface="Calibri"/>
                <a:cs typeface="Calibri"/>
                <a:sym typeface="Calibri"/>
              </a:rPr>
            </a:br>
            <a:r>
              <a:rPr lang="et-EE" sz="3227" dirty="0" smtClean="0">
                <a:latin typeface="Calibri"/>
                <a:ea typeface="Calibri"/>
                <a:cs typeface="Calibri"/>
                <a:sym typeface="Calibri"/>
              </a:rPr>
              <a:t>videotundi kolmapäeviti kell 10.00</a:t>
            </a:r>
            <a:endParaRPr sz="3227" dirty="0">
              <a:latin typeface="Calibri"/>
              <a:ea typeface="Calibri"/>
              <a:cs typeface="Calibri"/>
              <a:sym typeface="Calibri"/>
            </a:endParaRPr>
          </a:p>
        </p:txBody>
      </p:sp>
      <p:sp>
        <p:nvSpPr>
          <p:cNvPr id="70" name="Google Shape;70;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92500" lnSpcReduction="10000"/>
          </a:bodyPr>
          <a:lstStyle/>
          <a:p>
            <a:pPr lvl="0"/>
            <a:r>
              <a:rPr lang="et-EE" dirty="0"/>
              <a:t>Motivatsioon. Motivatsiooni tegurid, mõjutamine, muutuse tekitamise võimalused. Vajaduste ja saavutuste seos. Emotsioonid – nende olemus, liigitus, probleemid.</a:t>
            </a:r>
          </a:p>
          <a:p>
            <a:pPr lvl="0"/>
            <a:r>
              <a:rPr lang="et-EE" dirty="0"/>
              <a:t>Isiksus, individuaalsed erinevused. Isiksuse erinevad käsitlused. Intelligentsuse määratlemine, mõõtmine. </a:t>
            </a:r>
          </a:p>
          <a:p>
            <a:pPr lvl="0"/>
            <a:r>
              <a:rPr lang="et-EE" dirty="0"/>
              <a:t>Sotsiaalsed oskused ja protsessid. Inimene teiste inimeste hulgas. Rühmaprotsessid. Stereotüüpide kujunemine. Antisotsiaalsus ja sotsiaalsus</a:t>
            </a:r>
            <a:r>
              <a:rPr lang="et-EE" dirty="0" smtClean="0"/>
              <a:t>.</a:t>
            </a:r>
          </a:p>
          <a:p>
            <a:pPr lvl="0"/>
            <a:endParaRPr lang="et-EE" dirty="0"/>
          </a:p>
          <a:p>
            <a:pPr marL="152396" lvl="0" indent="0">
              <a:buNone/>
            </a:pPr>
            <a:r>
              <a:rPr lang="et-EE" dirty="0" smtClean="0"/>
              <a:t>+ iseseisev töö / kangelase psühholoogiline analüüs / vaata aineveebi </a:t>
            </a:r>
            <a:endParaRPr lang="et-EE" dirty="0"/>
          </a:p>
          <a:p>
            <a:pPr marL="0" indent="0">
              <a:lnSpc>
                <a:spcPct val="100000"/>
              </a:lnSpc>
              <a:buClr>
                <a:schemeClr val="dk1"/>
              </a:buClr>
              <a:buSzPts val="1100"/>
              <a:buNone/>
            </a:pPr>
            <a:endParaRPr lang="et-EE" dirty="0" smtClean="0"/>
          </a:p>
          <a:p>
            <a:pPr marL="0" indent="0">
              <a:lnSpc>
                <a:spcPct val="100000"/>
              </a:lnSpc>
              <a:buClr>
                <a:schemeClr val="dk1"/>
              </a:buClr>
              <a:buSzPts val="1100"/>
              <a:buNone/>
            </a:pPr>
            <a:r>
              <a:rPr lang="et-EE" b="1" dirty="0" smtClean="0"/>
              <a:t>Raamatukogus jagatakse õpikuid kolmapäeval kell 13:00 - 16:15</a:t>
            </a:r>
          </a:p>
          <a:p>
            <a:pPr marL="0" indent="0">
              <a:lnSpc>
                <a:spcPct val="100000"/>
              </a:lnSpc>
              <a:buClr>
                <a:schemeClr val="dk1"/>
              </a:buClr>
              <a:buSzPts val="1100"/>
              <a:buNone/>
            </a:pPr>
            <a:endParaRPr lang="et-EE" sz="2600" b="1" dirty="0" smtClean="0">
              <a:latin typeface="Calibri"/>
              <a:ea typeface="Calibri"/>
              <a:cs typeface="Calibri"/>
              <a:sym typeface="Calibri"/>
            </a:endParaRPr>
          </a:p>
          <a:p>
            <a:pPr marL="0" indent="0">
              <a:lnSpc>
                <a:spcPct val="100000"/>
              </a:lnSpc>
              <a:buClr>
                <a:schemeClr val="dk1"/>
              </a:buClr>
              <a:buSzPts val="1100"/>
              <a:buNone/>
            </a:pPr>
            <a:r>
              <a:rPr lang="et-EE" sz="2600" b="1" dirty="0" smtClean="0">
                <a:latin typeface="Calibri"/>
                <a:ea typeface="Calibri"/>
                <a:cs typeface="Calibri"/>
                <a:sym typeface="Calibri"/>
              </a:rPr>
              <a:t>Neljapäevast alates kool </a:t>
            </a:r>
            <a:r>
              <a:rPr lang="et-EE" sz="2600" b="1" dirty="0" smtClean="0">
                <a:latin typeface="Calibri"/>
                <a:ea typeface="Calibri"/>
                <a:cs typeface="Calibri"/>
                <a:sym typeface="Calibri"/>
              </a:rPr>
              <a:t>mittekontaktsel õppel </a:t>
            </a:r>
            <a:r>
              <a:rPr lang="et-EE" sz="2600" b="1" dirty="0" smtClean="0">
                <a:latin typeface="Calibri"/>
                <a:ea typeface="Calibri"/>
                <a:cs typeface="Calibri"/>
                <a:sym typeface="Calibri"/>
              </a:rPr>
              <a:t>v.a. </a:t>
            </a:r>
            <a:r>
              <a:rPr lang="et-EE" sz="2600" b="1" dirty="0">
                <a:latin typeface="Calibri"/>
                <a:ea typeface="Calibri"/>
                <a:cs typeface="Calibri"/>
                <a:sym typeface="Calibri"/>
              </a:rPr>
              <a:t>e</a:t>
            </a:r>
            <a:r>
              <a:rPr lang="et-EE" sz="2600" b="1" dirty="0" smtClean="0">
                <a:latin typeface="Calibri"/>
                <a:ea typeface="Calibri"/>
                <a:cs typeface="Calibri"/>
                <a:sym typeface="Calibri"/>
              </a:rPr>
              <a:t>randjuhtumid.</a:t>
            </a:r>
            <a:endParaRPr sz="2600" b="1" dirty="0">
              <a:latin typeface="Calibri"/>
              <a:ea typeface="Calibri"/>
              <a:cs typeface="Calibri"/>
              <a:sym typeface="Calibri"/>
            </a:endParaRPr>
          </a:p>
        </p:txBody>
      </p:sp>
      <p:pic>
        <p:nvPicPr>
          <p:cNvPr id="71" name="Google Shape;71;p15"/>
          <p:cNvPicPr preferRelativeResize="0"/>
          <p:nvPr/>
        </p:nvPicPr>
        <p:blipFill>
          <a:blip r:embed="rId3">
            <a:alphaModFix/>
          </a:blip>
          <a:stretch>
            <a:fillRect/>
          </a:stretch>
        </p:blipFill>
        <p:spPr>
          <a:xfrm>
            <a:off x="8999867" y="479200"/>
            <a:ext cx="2776533" cy="763600"/>
          </a:xfrm>
          <a:prstGeom prst="rect">
            <a:avLst/>
          </a:prstGeom>
          <a:noFill/>
          <a:ln>
            <a:noFill/>
          </a:ln>
        </p:spPr>
      </p:pic>
    </p:spTree>
    <p:extLst>
      <p:ext uri="{BB962C8B-B14F-4D97-AF65-F5344CB8AC3E}">
        <p14:creationId xmlns:p14="http://schemas.microsoft.com/office/powerpoint/2010/main" val="36197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8894618" y="593367"/>
            <a:ext cx="2780017" cy="762066"/>
          </a:xfrm>
          <a:prstGeom prst="rect">
            <a:avLst/>
          </a:prstGeom>
        </p:spPr>
      </p:pic>
      <p:sp>
        <p:nvSpPr>
          <p:cNvPr id="2" name="Pealkiri 1"/>
          <p:cNvSpPr>
            <a:spLocks noGrp="1"/>
          </p:cNvSpPr>
          <p:nvPr>
            <p:ph type="title"/>
          </p:nvPr>
        </p:nvSpPr>
        <p:spPr/>
        <p:txBody>
          <a:bodyPr>
            <a:normAutofit fontScale="90000"/>
          </a:bodyPr>
          <a:lstStyle/>
          <a:p>
            <a:r>
              <a:rPr lang="et-EE" dirty="0" smtClean="0"/>
              <a:t>Tasakaal on peaasi</a:t>
            </a:r>
            <a:endParaRPr lang="et-EE" dirty="0"/>
          </a:p>
        </p:txBody>
      </p:sp>
      <p:sp>
        <p:nvSpPr>
          <p:cNvPr id="3" name="Teksti kohatäide 2"/>
          <p:cNvSpPr>
            <a:spLocks noGrp="1"/>
          </p:cNvSpPr>
          <p:nvPr>
            <p:ph type="body" idx="1"/>
          </p:nvPr>
        </p:nvSpPr>
        <p:spPr/>
        <p:txBody>
          <a:bodyPr>
            <a:normAutofit fontScale="92500" lnSpcReduction="10000"/>
          </a:bodyPr>
          <a:lstStyle/>
          <a:p>
            <a:r>
              <a:rPr lang="et-EE" dirty="0">
                <a:hlinkClick r:id="rId3"/>
              </a:rPr>
              <a:t>https://peaasi.ee/vaimse-tervise-vitamiinid</a:t>
            </a:r>
            <a:r>
              <a:rPr lang="et-EE" dirty="0" smtClean="0">
                <a:hlinkClick r:id="rId3"/>
              </a:rPr>
              <a:t>/</a:t>
            </a:r>
            <a:endParaRPr lang="et-EE" dirty="0" smtClean="0"/>
          </a:p>
          <a:p>
            <a:endParaRPr lang="et-EE" dirty="0"/>
          </a:p>
          <a:p>
            <a:r>
              <a:rPr lang="et-EE" dirty="0"/>
              <a:t>Kolmapäeval, 10. märtsil kell 11.00 Teeme üheskoos läbi teadliku söömise harjutuse.</a:t>
            </a:r>
          </a:p>
          <a:p>
            <a:r>
              <a:rPr lang="et-EE" dirty="0"/>
              <a:t>Reedel, 12. märtsil kell 11.00 Kuulame kogemuslugu söömise ja vaimse tervise teemal ning arutleme, kuidas toetada lähedast, kelle jaoks see teema võib raskuseid valmistada.</a:t>
            </a:r>
          </a:p>
          <a:p>
            <a:pPr marL="152396" indent="0">
              <a:buNone/>
            </a:pPr>
            <a:endParaRPr lang="et-EE" dirty="0" smtClean="0"/>
          </a:p>
          <a:p>
            <a:pPr marL="152396" indent="0">
              <a:buNone/>
            </a:pPr>
            <a:r>
              <a:rPr lang="et-EE" dirty="0" smtClean="0"/>
              <a:t>MUREDE KORRAL PALUN PÖÖRDU:</a:t>
            </a:r>
            <a:endParaRPr lang="et-EE" dirty="0"/>
          </a:p>
          <a:p>
            <a:r>
              <a:rPr lang="et-EE" dirty="0" smtClean="0"/>
              <a:t>Õppenõustamise link kooli kodulehel</a:t>
            </a:r>
          </a:p>
          <a:p>
            <a:r>
              <a:rPr lang="et-EE" dirty="0">
                <a:hlinkClick r:id="rId4"/>
              </a:rPr>
              <a:t>www.tonkeskus.ee</a:t>
            </a:r>
            <a:r>
              <a:rPr lang="et-EE" dirty="0"/>
              <a:t> </a:t>
            </a:r>
            <a:r>
              <a:rPr lang="et-EE" dirty="0" smtClean="0"/>
              <a:t>veebinõustamine ja erandkorras otsekontakt</a:t>
            </a:r>
            <a:endParaRPr lang="et-EE" dirty="0"/>
          </a:p>
          <a:p>
            <a:r>
              <a:rPr lang="et-EE" dirty="0" smtClean="0"/>
              <a:t>116 111 </a:t>
            </a:r>
            <a:r>
              <a:rPr lang="et-EE" dirty="0" smtClean="0">
                <a:hlinkClick r:id="rId5"/>
              </a:rPr>
              <a:t>www.lasteabi.ee</a:t>
            </a:r>
            <a:r>
              <a:rPr lang="et-EE" dirty="0" smtClean="0"/>
              <a:t> </a:t>
            </a:r>
            <a:r>
              <a:rPr lang="et-EE" dirty="0" smtClean="0">
                <a:hlinkClick r:id="rId6"/>
              </a:rPr>
              <a:t>www.lahendus.net</a:t>
            </a:r>
            <a:r>
              <a:rPr lang="et-EE" dirty="0" smtClean="0"/>
              <a:t> </a:t>
            </a:r>
          </a:p>
          <a:p>
            <a:r>
              <a:rPr lang="et-EE" dirty="0" smtClean="0">
                <a:hlinkClick r:id="rId7"/>
              </a:rPr>
              <a:t>www.peaasi.ee</a:t>
            </a:r>
            <a:r>
              <a:rPr lang="et-EE" dirty="0" smtClean="0"/>
              <a:t> veebinõustamine </a:t>
            </a:r>
          </a:p>
        </p:txBody>
      </p:sp>
    </p:spTree>
    <p:extLst>
      <p:ext uri="{BB962C8B-B14F-4D97-AF65-F5344CB8AC3E}">
        <p14:creationId xmlns:p14="http://schemas.microsoft.com/office/powerpoint/2010/main" val="3542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pPr>
              <a:buSzPts val="990"/>
            </a:pPr>
            <a:r>
              <a:rPr lang="et-EE" sz="3227" dirty="0" smtClean="0">
                <a:latin typeface="Calibri"/>
                <a:ea typeface="Calibri"/>
                <a:cs typeface="Calibri"/>
                <a:sym typeface="Calibri"/>
              </a:rPr>
              <a:t>Kuidas arvestuse saab? Muutused punktirallis</a:t>
            </a:r>
            <a:endParaRPr sz="3227" dirty="0">
              <a:latin typeface="Calibri"/>
              <a:ea typeface="Calibri"/>
              <a:cs typeface="Calibri"/>
              <a:sym typeface="Calibri"/>
            </a:endParaRPr>
          </a:p>
        </p:txBody>
      </p:sp>
      <p:sp>
        <p:nvSpPr>
          <p:cNvPr id="77" name="Google Shape;77;p16"/>
          <p:cNvSpPr txBox="1">
            <a:spLocks noGrp="1"/>
          </p:cNvSpPr>
          <p:nvPr>
            <p:ph type="body" idx="1"/>
          </p:nvPr>
        </p:nvSpPr>
        <p:spPr>
          <a:xfrm>
            <a:off x="415600" y="1536633"/>
            <a:ext cx="11360800" cy="5210531"/>
          </a:xfrm>
          <a:prstGeom prst="rect">
            <a:avLst/>
          </a:prstGeom>
        </p:spPr>
        <p:txBody>
          <a:bodyPr spcFirstLastPara="1" vert="horz" wrap="square" lIns="121900" tIns="121900" rIns="121900" bIns="121900" rtlCol="0" anchor="t" anchorCtr="0">
            <a:noAutofit/>
          </a:bodyPr>
          <a:lstStyle/>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T </a:t>
            </a:r>
            <a:r>
              <a:rPr lang="et-EE" sz="1800" dirty="0" err="1" smtClean="0">
                <a:latin typeface="Calibri" panose="020F0502020204030204" pitchFamily="34" charset="0"/>
                <a:ea typeface="Calibri"/>
                <a:cs typeface="Calibri" panose="020F0502020204030204" pitchFamily="34" charset="0"/>
                <a:sym typeface="Calibri"/>
              </a:rPr>
              <a:t>T</a:t>
            </a:r>
            <a:r>
              <a:rPr lang="et-EE" sz="1800" dirty="0" smtClean="0">
                <a:latin typeface="Calibri" panose="020F0502020204030204" pitchFamily="34" charset="0"/>
                <a:ea typeface="Calibri"/>
                <a:cs typeface="Calibri" panose="020F0502020204030204" pitchFamily="34" charset="0"/>
                <a:sym typeface="Calibri"/>
              </a:rPr>
              <a:t> </a:t>
            </a:r>
            <a:r>
              <a:rPr lang="et-EE" sz="1800" dirty="0" err="1" smtClean="0">
                <a:latin typeface="Calibri" panose="020F0502020204030204" pitchFamily="34" charset="0"/>
                <a:ea typeface="Calibri"/>
                <a:cs typeface="Calibri" panose="020F0502020204030204" pitchFamily="34" charset="0"/>
                <a:sym typeface="Calibri"/>
              </a:rPr>
              <a:t>T</a:t>
            </a:r>
            <a:r>
              <a:rPr lang="et-EE" sz="1800" dirty="0" smtClean="0">
                <a:latin typeface="Calibri" panose="020F0502020204030204" pitchFamily="34" charset="0"/>
                <a:ea typeface="Calibri"/>
                <a:cs typeface="Calibri" panose="020F0502020204030204" pitchFamily="34" charset="0"/>
                <a:sym typeface="Calibri"/>
              </a:rPr>
              <a:t> ( kolm </a:t>
            </a:r>
            <a:r>
              <a:rPr lang="et-EE" sz="1800" dirty="0" err="1" smtClean="0">
                <a:latin typeface="Calibri" panose="020F0502020204030204" pitchFamily="34" charset="0"/>
                <a:ea typeface="Calibri"/>
                <a:cs typeface="Calibri" panose="020F0502020204030204" pitchFamily="34" charset="0"/>
                <a:sym typeface="Calibri"/>
              </a:rPr>
              <a:t>Cornelli</a:t>
            </a:r>
            <a:r>
              <a:rPr lang="et-EE" sz="1800" dirty="0" smtClean="0">
                <a:latin typeface="Calibri" panose="020F0502020204030204" pitchFamily="34" charset="0"/>
                <a:ea typeface="Calibri"/>
                <a:cs typeface="Calibri" panose="020F0502020204030204" pitchFamily="34" charset="0"/>
                <a:sym typeface="Calibri"/>
              </a:rPr>
              <a:t> meetodil tunnikonspekti ) võrdub üks A / e-koolis näeb välja nii: T </a:t>
            </a:r>
            <a:r>
              <a:rPr lang="et-EE" sz="1800" dirty="0" err="1" smtClean="0">
                <a:latin typeface="Calibri" panose="020F0502020204030204" pitchFamily="34" charset="0"/>
                <a:ea typeface="Calibri"/>
                <a:cs typeface="Calibri" panose="020F0502020204030204" pitchFamily="34" charset="0"/>
                <a:sym typeface="Calibri"/>
              </a:rPr>
              <a:t>T</a:t>
            </a:r>
            <a:r>
              <a:rPr lang="et-EE" sz="1800" dirty="0" smtClean="0">
                <a:latin typeface="Calibri" panose="020F0502020204030204" pitchFamily="34" charset="0"/>
                <a:ea typeface="Calibri"/>
                <a:cs typeface="Calibri" panose="020F0502020204030204" pitchFamily="34" charset="0"/>
                <a:sym typeface="Calibri"/>
              </a:rPr>
              <a:t> A</a:t>
            </a:r>
          </a:p>
          <a:p>
            <a:pPr marL="0" indent="0">
              <a:lnSpc>
                <a:spcPct val="100000"/>
              </a:lnSpc>
              <a:buClr>
                <a:schemeClr val="dk1"/>
              </a:buClr>
              <a:buSzPts val="1100"/>
              <a:buNone/>
            </a:pPr>
            <a:endParaRPr lang="et-EE"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Tundides osalemisega on võimalik koguda vähemalt kolm A-d  - see ongi kursuse arvestus </a:t>
            </a:r>
            <a:r>
              <a:rPr lang="et-EE" sz="1800" b="1" dirty="0" smtClean="0">
                <a:latin typeface="Calibri" panose="020F0502020204030204" pitchFamily="34" charset="0"/>
                <a:ea typeface="Calibri"/>
                <a:cs typeface="Calibri" panose="020F0502020204030204" pitchFamily="34" charset="0"/>
                <a:sym typeface="Calibri"/>
              </a:rPr>
              <a:t>AAA</a:t>
            </a:r>
          </a:p>
          <a:p>
            <a:pPr marL="0" indent="0">
              <a:lnSpc>
                <a:spcPct val="100000"/>
              </a:lnSpc>
              <a:buClr>
                <a:schemeClr val="dk1"/>
              </a:buClr>
              <a:buSzPts val="1100"/>
              <a:buNone/>
            </a:pPr>
            <a:endParaRPr lang="et-EE" sz="1800" b="1"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b="1" dirty="0" smtClean="0">
                <a:latin typeface="Calibri" panose="020F0502020204030204" pitchFamily="34" charset="0"/>
                <a:ea typeface="Calibri"/>
                <a:cs typeface="Calibri" panose="020F0502020204030204" pitchFamily="34" charset="0"/>
                <a:sym typeface="Calibri"/>
              </a:rPr>
              <a:t>Kõik seda ei suuda ….</a:t>
            </a:r>
          </a:p>
          <a:p>
            <a:pPr marL="0" indent="0">
              <a:lnSpc>
                <a:spcPct val="100000"/>
              </a:lnSpc>
              <a:buClr>
                <a:schemeClr val="dk1"/>
              </a:buClr>
              <a:buSzPts val="1100"/>
              <a:buNone/>
            </a:pPr>
            <a:endParaRPr lang="et-EE" sz="1800" b="1"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7 TUNDI iseseisvat tööd annab ka kaks A-d – nende abil saab enda seisu parandada.</a:t>
            </a:r>
          </a:p>
          <a:p>
            <a:pPr marL="0" indent="0">
              <a:lnSpc>
                <a:spcPct val="100000"/>
              </a:lnSpc>
              <a:buClr>
                <a:schemeClr val="dk1"/>
              </a:buClr>
              <a:buSzPts val="1100"/>
              <a:buNone/>
            </a:pPr>
            <a:endParaRPr lang="et-EE"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Kes on puudunud ilma põhjuseta üle nelja tunni, saab minult kutse individuaalsele õppenõustamisele. </a:t>
            </a:r>
          </a:p>
          <a:p>
            <a:pPr marL="0" indent="0">
              <a:lnSpc>
                <a:spcPct val="100000"/>
              </a:lnSpc>
              <a:buClr>
                <a:schemeClr val="dk1"/>
              </a:buClr>
              <a:buSzPts val="1100"/>
              <a:buNone/>
            </a:pPr>
            <a:endParaRPr lang="et-EE"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KOKKUVÕTTEKS: kes on olnud tundides usin ja kaasa töötanud, oma lehed ära esitanud ja AAA kokku saanud, ei pea AGA VÕIB JA ON VÄGA TERETULNUD tegema lisaks iseseisva töö. </a:t>
            </a:r>
          </a:p>
          <a:p>
            <a:pPr marL="0" indent="0">
              <a:lnSpc>
                <a:spcPct val="100000"/>
              </a:lnSpc>
              <a:buClr>
                <a:schemeClr val="dk1"/>
              </a:buClr>
              <a:buSzPts val="1100"/>
              <a:buNone/>
            </a:pPr>
            <a:endParaRPr lang="et-EE" sz="1800" dirty="0" smtClean="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Kuidas distantsõppes tunnitöid esitada?</a:t>
            </a:r>
          </a:p>
          <a:p>
            <a:pPr marL="0" indent="0">
              <a:lnSpc>
                <a:spcPct val="100000"/>
              </a:lnSpc>
              <a:buClr>
                <a:schemeClr val="dk1"/>
              </a:buClr>
              <a:buSzPts val="1100"/>
              <a:buNone/>
            </a:pPr>
            <a:endParaRPr lang="et-EE" sz="1800" dirty="0" smtClean="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1. Tööta kaasa paberi ja pliiatsiga, tee tunni lõpus pilt ja postita/ jaga. </a:t>
            </a:r>
            <a:r>
              <a:rPr lang="et-EE" sz="1800" dirty="0" err="1" smtClean="0">
                <a:latin typeface="Calibri" panose="020F0502020204030204" pitchFamily="34" charset="0"/>
                <a:ea typeface="Calibri"/>
                <a:cs typeface="Calibri" panose="020F0502020204030204" pitchFamily="34" charset="0"/>
                <a:sym typeface="Calibri"/>
              </a:rPr>
              <a:t>Teams</a:t>
            </a:r>
            <a:r>
              <a:rPr lang="et-EE" sz="1800" dirty="0" smtClean="0">
                <a:latin typeface="Calibri" panose="020F0502020204030204" pitchFamily="34" charset="0"/>
                <a:ea typeface="Calibri"/>
                <a:cs typeface="Calibri" panose="020F0502020204030204" pitchFamily="34" charset="0"/>
                <a:sym typeface="Calibri"/>
              </a:rPr>
              <a:t>, </a:t>
            </a:r>
            <a:r>
              <a:rPr lang="et-EE" sz="1800" dirty="0" smtClean="0">
                <a:latin typeface="Calibri" panose="020F0502020204030204" pitchFamily="34" charset="0"/>
                <a:ea typeface="Calibri"/>
                <a:cs typeface="Calibri" panose="020F0502020204030204" pitchFamily="34" charset="0"/>
                <a:sym typeface="Calibri"/>
                <a:hlinkClick r:id="rId3"/>
              </a:rPr>
              <a:t>O</a:t>
            </a:r>
            <a:r>
              <a:rPr lang="et-EE" sz="1800" dirty="0" smtClean="0">
                <a:latin typeface="Calibri" panose="020F0502020204030204" pitchFamily="34" charset="0"/>
                <a:ea typeface="Calibri"/>
                <a:cs typeface="Calibri" panose="020F0502020204030204" pitchFamily="34" charset="0"/>
                <a:sym typeface="Calibri"/>
              </a:rPr>
              <a:t>utlook, </a:t>
            </a:r>
            <a:r>
              <a:rPr lang="et-EE" sz="1800" dirty="0" smtClean="0">
                <a:latin typeface="Calibri" panose="020F0502020204030204" pitchFamily="34" charset="0"/>
                <a:ea typeface="Calibri"/>
                <a:cs typeface="Calibri" panose="020F0502020204030204" pitchFamily="34" charset="0"/>
                <a:sym typeface="Calibri"/>
                <a:hlinkClick r:id="rId3"/>
              </a:rPr>
              <a:t>kart.kaesel@gmail.com</a:t>
            </a:r>
            <a:r>
              <a:rPr lang="et-EE" sz="1800" dirty="0" smtClean="0">
                <a:latin typeface="Calibri" panose="020F0502020204030204" pitchFamily="34" charset="0"/>
                <a:ea typeface="Calibri"/>
                <a:cs typeface="Calibri" panose="020F0502020204030204" pitchFamily="34" charset="0"/>
                <a:sym typeface="Calibri"/>
              </a:rPr>
              <a:t>, FB </a:t>
            </a:r>
            <a:r>
              <a:rPr lang="et-EE" sz="1800" dirty="0" err="1" smtClean="0">
                <a:latin typeface="Calibri" panose="020F0502020204030204" pitchFamily="34" charset="0"/>
                <a:ea typeface="Calibri"/>
                <a:cs typeface="Calibri" panose="020F0502020204030204" pitchFamily="34" charset="0"/>
                <a:sym typeface="Calibri"/>
              </a:rPr>
              <a:t>msn</a:t>
            </a:r>
            <a:endParaRPr lang="et-EE" sz="1800" dirty="0" smtClean="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endParaRPr lang="et-EE"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r>
              <a:rPr lang="et-EE" sz="1800" dirty="0" smtClean="0">
                <a:latin typeface="Calibri" panose="020F0502020204030204" pitchFamily="34" charset="0"/>
                <a:ea typeface="Calibri"/>
                <a:cs typeface="Calibri" panose="020F0502020204030204" pitchFamily="34" charset="0"/>
                <a:sym typeface="Calibri"/>
              </a:rPr>
              <a:t>2. Tööta kaasa elektrooniliselt ja postita mulle tehtud fail / lae üles </a:t>
            </a:r>
            <a:r>
              <a:rPr lang="et-EE" sz="1800" dirty="0" err="1" smtClean="0">
                <a:latin typeface="Calibri" panose="020F0502020204030204" pitchFamily="34" charset="0"/>
                <a:ea typeface="Calibri"/>
                <a:cs typeface="Calibri" panose="020F0502020204030204" pitchFamily="34" charset="0"/>
                <a:sym typeface="Calibri"/>
              </a:rPr>
              <a:t>Teamsi</a:t>
            </a:r>
            <a:r>
              <a:rPr lang="et-EE" sz="1800" dirty="0" smtClean="0">
                <a:latin typeface="Calibri" panose="020F0502020204030204" pitchFamily="34" charset="0"/>
                <a:ea typeface="Calibri"/>
                <a:cs typeface="Calibri" panose="020F0502020204030204" pitchFamily="34" charset="0"/>
                <a:sym typeface="Calibri"/>
              </a:rPr>
              <a:t>, e-kooli</a:t>
            </a:r>
            <a:endParaRPr lang="et-EE"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endParaRPr lang="et-EE" sz="1800" dirty="0" smtClean="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endParaRPr sz="1800" dirty="0">
              <a:latin typeface="Calibri" panose="020F0502020204030204" pitchFamily="34" charset="0"/>
              <a:ea typeface="Calibri"/>
              <a:cs typeface="Calibri" panose="020F0502020204030204" pitchFamily="34" charset="0"/>
              <a:sym typeface="Calibri"/>
            </a:endParaRPr>
          </a:p>
          <a:p>
            <a:pPr marL="0" indent="0">
              <a:lnSpc>
                <a:spcPct val="100000"/>
              </a:lnSpc>
              <a:buNone/>
            </a:pPr>
            <a:r>
              <a:rPr lang="et" sz="1800" dirty="0">
                <a:latin typeface="Calibri" panose="020F0502020204030204" pitchFamily="34" charset="0"/>
                <a:ea typeface="Calibri"/>
                <a:cs typeface="Calibri" panose="020F0502020204030204" pitchFamily="34" charset="0"/>
                <a:sym typeface="Calibri"/>
              </a:rPr>
              <a:t>	</a:t>
            </a:r>
            <a:endParaRPr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endParaRPr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endParaRPr sz="1800" dirty="0">
              <a:latin typeface="Calibri" panose="020F0502020204030204" pitchFamily="34" charset="0"/>
              <a:ea typeface="Calibri"/>
              <a:cs typeface="Calibri" panose="020F0502020204030204" pitchFamily="34" charset="0"/>
              <a:sym typeface="Calibri"/>
            </a:endParaRPr>
          </a:p>
          <a:p>
            <a:pPr marL="0" indent="0">
              <a:lnSpc>
                <a:spcPct val="100000"/>
              </a:lnSpc>
              <a:buClr>
                <a:schemeClr val="dk1"/>
              </a:buClr>
              <a:buSzPts val="1100"/>
              <a:buNone/>
            </a:pPr>
            <a:endParaRPr sz="1800" dirty="0">
              <a:latin typeface="Calibri" panose="020F0502020204030204" pitchFamily="34" charset="0"/>
              <a:ea typeface="Calibri"/>
              <a:cs typeface="Calibri" panose="020F0502020204030204" pitchFamily="34" charset="0"/>
              <a:sym typeface="Calibri"/>
            </a:endParaRPr>
          </a:p>
        </p:txBody>
      </p:sp>
      <p:pic>
        <p:nvPicPr>
          <p:cNvPr id="78" name="Google Shape;78;p16"/>
          <p:cNvPicPr preferRelativeResize="0"/>
          <p:nvPr/>
        </p:nvPicPr>
        <p:blipFill>
          <a:blip r:embed="rId4">
            <a:alphaModFix/>
          </a:blip>
          <a:stretch>
            <a:fillRect/>
          </a:stretch>
        </p:blipFill>
        <p:spPr>
          <a:xfrm>
            <a:off x="8999867" y="479200"/>
            <a:ext cx="2776533" cy="763600"/>
          </a:xfrm>
          <a:prstGeom prst="rect">
            <a:avLst/>
          </a:prstGeom>
          <a:noFill/>
          <a:ln>
            <a:noFill/>
          </a:ln>
        </p:spPr>
      </p:pic>
    </p:spTree>
    <p:extLst>
      <p:ext uri="{BB962C8B-B14F-4D97-AF65-F5344CB8AC3E}">
        <p14:creationId xmlns:p14="http://schemas.microsoft.com/office/powerpoint/2010/main" val="183153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pPr>
              <a:buSzPts val="990"/>
            </a:pPr>
            <a:r>
              <a:rPr lang="et-EE" sz="3227" dirty="0" smtClean="0">
                <a:latin typeface="Calibri"/>
                <a:ea typeface="Calibri"/>
                <a:cs typeface="Calibri"/>
                <a:sym typeface="Calibri"/>
              </a:rPr>
              <a:t>1. OSA Motivatsioon?</a:t>
            </a:r>
            <a:endParaRPr sz="3227" dirty="0">
              <a:latin typeface="Calibri"/>
              <a:ea typeface="Calibri"/>
              <a:cs typeface="Calibri"/>
              <a:sym typeface="Calibri"/>
            </a:endParaRPr>
          </a:p>
        </p:txBody>
      </p:sp>
      <p:sp>
        <p:nvSpPr>
          <p:cNvPr id="91" name="Google Shape;91;p18"/>
          <p:cNvSpPr txBox="1">
            <a:spLocks noGrp="1"/>
          </p:cNvSpPr>
          <p:nvPr>
            <p:ph type="body" idx="1"/>
          </p:nvPr>
        </p:nvSpPr>
        <p:spPr>
          <a:xfrm>
            <a:off x="316200" y="1579233"/>
            <a:ext cx="11360800" cy="4555200"/>
          </a:xfrm>
          <a:prstGeom prst="rect">
            <a:avLst/>
          </a:prstGeom>
        </p:spPr>
        <p:txBody>
          <a:bodyPr spcFirstLastPara="1" vert="horz" wrap="square" lIns="121900" tIns="121900" rIns="121900" bIns="121900" rtlCol="0" anchor="t" anchorCtr="0">
            <a:normAutofit/>
          </a:bodyPr>
          <a:lstStyle/>
          <a:p>
            <a:pPr marL="0" indent="0">
              <a:lnSpc>
                <a:spcPct val="100000"/>
              </a:lnSpc>
              <a:buClr>
                <a:schemeClr val="dk1"/>
              </a:buClr>
              <a:buSzPts val="1100"/>
              <a:buNone/>
            </a:pPr>
            <a:endParaRPr lang="et-EE" sz="2000" dirty="0">
              <a:ea typeface="Calibri"/>
              <a:cs typeface="Calibri"/>
              <a:sym typeface="Calibri"/>
              <a:hlinkClick r:id="rId3"/>
            </a:endParaRPr>
          </a:p>
          <a:p>
            <a:pPr marL="0" indent="0">
              <a:lnSpc>
                <a:spcPct val="100000"/>
              </a:lnSpc>
              <a:buClr>
                <a:schemeClr val="dk1"/>
              </a:buClr>
              <a:buSzPts val="1100"/>
              <a:buNone/>
            </a:pPr>
            <a:r>
              <a:rPr lang="et-EE" sz="2000" dirty="0" smtClean="0">
                <a:ea typeface="Calibri"/>
                <a:cs typeface="Calibri"/>
                <a:sym typeface="Calibri"/>
                <a:hlinkClick r:id="rId3"/>
              </a:rPr>
              <a:t>https</a:t>
            </a:r>
            <a:r>
              <a:rPr lang="et-EE" sz="2000" dirty="0">
                <a:ea typeface="Calibri"/>
                <a:cs typeface="Calibri"/>
                <a:sym typeface="Calibri"/>
                <a:hlinkClick r:id="rId3"/>
              </a:rPr>
              <a:t>://</a:t>
            </a:r>
            <a:r>
              <a:rPr lang="et-EE" sz="2000" dirty="0" smtClean="0">
                <a:ea typeface="Calibri"/>
                <a:cs typeface="Calibri"/>
                <a:sym typeface="Calibri"/>
                <a:hlinkClick r:id="rId3"/>
              </a:rPr>
              <a:t>padlet.com/kartkaesel/38xitk74oedyf7oi</a:t>
            </a:r>
            <a:r>
              <a:rPr lang="et-EE" sz="2000" dirty="0" smtClean="0">
                <a:ea typeface="Calibri"/>
                <a:cs typeface="Calibri"/>
                <a:sym typeface="Calibri"/>
              </a:rPr>
              <a:t> </a:t>
            </a:r>
          </a:p>
          <a:p>
            <a:pPr marL="0" indent="0">
              <a:lnSpc>
                <a:spcPct val="100000"/>
              </a:lnSpc>
              <a:buClr>
                <a:schemeClr val="dk1"/>
              </a:buClr>
              <a:buSzPts val="1100"/>
              <a:buNone/>
            </a:pPr>
            <a:endParaRPr lang="et-EE" sz="2000" dirty="0">
              <a:latin typeface="Calibri"/>
              <a:ea typeface="Calibri"/>
              <a:cs typeface="Calibri"/>
              <a:sym typeface="Calibri"/>
            </a:endParaRPr>
          </a:p>
          <a:p>
            <a:pPr marL="0" indent="0">
              <a:lnSpc>
                <a:spcPct val="100000"/>
              </a:lnSpc>
              <a:buClr>
                <a:schemeClr val="dk1"/>
              </a:buClr>
              <a:buSzPts val="1100"/>
              <a:buNone/>
            </a:pPr>
            <a:endParaRPr lang="et-EE" sz="2000" dirty="0" smtClean="0">
              <a:latin typeface="Calibri"/>
              <a:ea typeface="Calibri"/>
              <a:cs typeface="Calibri"/>
              <a:sym typeface="Calibri"/>
            </a:endParaRPr>
          </a:p>
        </p:txBody>
      </p:sp>
      <p:pic>
        <p:nvPicPr>
          <p:cNvPr id="92" name="Google Shape;92;p18"/>
          <p:cNvPicPr preferRelativeResize="0"/>
          <p:nvPr/>
        </p:nvPicPr>
        <p:blipFill>
          <a:blip r:embed="rId4">
            <a:alphaModFix/>
          </a:blip>
          <a:stretch>
            <a:fillRect/>
          </a:stretch>
        </p:blipFill>
        <p:spPr>
          <a:xfrm>
            <a:off x="8999867" y="479200"/>
            <a:ext cx="2776533" cy="763600"/>
          </a:xfrm>
          <a:prstGeom prst="rect">
            <a:avLst/>
          </a:prstGeom>
          <a:noFill/>
          <a:ln>
            <a:noFill/>
          </a:ln>
        </p:spPr>
      </p:pic>
      <p:pic>
        <p:nvPicPr>
          <p:cNvPr id="3" name="Pilt 2"/>
          <p:cNvPicPr>
            <a:picLocks noChangeAspect="1"/>
          </p:cNvPicPr>
          <p:nvPr/>
        </p:nvPicPr>
        <p:blipFill>
          <a:blip r:embed="rId5"/>
          <a:stretch>
            <a:fillRect/>
          </a:stretch>
        </p:blipFill>
        <p:spPr>
          <a:xfrm>
            <a:off x="5996600" y="1579233"/>
            <a:ext cx="6079508" cy="4555200"/>
          </a:xfrm>
          <a:prstGeom prst="rect">
            <a:avLst/>
          </a:prstGeom>
        </p:spPr>
      </p:pic>
    </p:spTree>
    <p:extLst>
      <p:ext uri="{BB962C8B-B14F-4D97-AF65-F5344CB8AC3E}">
        <p14:creationId xmlns:p14="http://schemas.microsoft.com/office/powerpoint/2010/main" val="17900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pPr>
              <a:buSzPts val="990"/>
            </a:pPr>
            <a:r>
              <a:rPr lang="et-EE" sz="3227" dirty="0" smtClean="0">
                <a:latin typeface="Calibri"/>
                <a:ea typeface="Calibri"/>
                <a:cs typeface="Calibri"/>
                <a:sym typeface="Calibri"/>
              </a:rPr>
              <a:t>Kirjast õpetajatele – 2015. aastal</a:t>
            </a:r>
            <a:endParaRPr sz="3227" dirty="0">
              <a:latin typeface="Calibri"/>
              <a:ea typeface="Calibri"/>
              <a:cs typeface="Calibri"/>
              <a:sym typeface="Calibri"/>
            </a:endParaRPr>
          </a:p>
        </p:txBody>
      </p:sp>
      <p:sp>
        <p:nvSpPr>
          <p:cNvPr id="91" name="Google Shape;91;p18"/>
          <p:cNvSpPr txBox="1">
            <a:spLocks noGrp="1"/>
          </p:cNvSpPr>
          <p:nvPr>
            <p:ph type="body" idx="1"/>
          </p:nvPr>
        </p:nvSpPr>
        <p:spPr>
          <a:xfrm>
            <a:off x="316200" y="1579233"/>
            <a:ext cx="11360800" cy="4555200"/>
          </a:xfrm>
          <a:prstGeom prst="rect">
            <a:avLst/>
          </a:prstGeom>
        </p:spPr>
        <p:txBody>
          <a:bodyPr spcFirstLastPara="1" vert="horz" wrap="square" lIns="121900" tIns="121900" rIns="121900" bIns="121900" rtlCol="0" anchor="t" anchorCtr="0">
            <a:normAutofit lnSpcReduction="10000"/>
          </a:bodyPr>
          <a:lstStyle/>
          <a:p>
            <a:pPr fontAlgn="base">
              <a:buFont typeface="Arial" panose="020B0604020202020204" pitchFamily="34" charset="0"/>
              <a:buChar char="•"/>
            </a:pPr>
            <a:r>
              <a:rPr lang="et-EE" sz="2000" dirty="0">
                <a:solidFill>
                  <a:srgbClr val="000000"/>
                </a:solidFill>
                <a:latin typeface="Calibri" panose="020F0502020204030204" pitchFamily="34" charset="0"/>
              </a:rPr>
              <a:t>Ürgset ajejõudu, mis paneks õpilasi </a:t>
            </a:r>
            <a:r>
              <a:rPr lang="et-EE" sz="2000" dirty="0" smtClean="0">
                <a:solidFill>
                  <a:srgbClr val="000000"/>
                </a:solidFill>
                <a:latin typeface="Calibri" panose="020F0502020204030204" pitchFamily="34" charset="0"/>
              </a:rPr>
              <a:t>õppima, täiskasvanuid töötama jne -  </a:t>
            </a:r>
            <a:r>
              <a:rPr lang="et-EE" sz="2000" dirty="0">
                <a:solidFill>
                  <a:srgbClr val="000000"/>
                </a:solidFill>
                <a:latin typeface="Calibri" panose="020F0502020204030204" pitchFamily="34" charset="0"/>
              </a:rPr>
              <a:t>ei ole olemas. On küll tungid ellu jääda, paljuneda jne kuid emake loodus ei ole andnud kaasa vajadust </a:t>
            </a:r>
            <a:r>
              <a:rPr lang="et-EE" sz="2000" dirty="0" smtClean="0">
                <a:solidFill>
                  <a:srgbClr val="000000"/>
                </a:solidFill>
                <a:latin typeface="Calibri" panose="020F0502020204030204" pitchFamily="34" charset="0"/>
              </a:rPr>
              <a:t>õppida või tööd teha. </a:t>
            </a:r>
            <a:r>
              <a:rPr lang="et-EE" sz="2000" dirty="0">
                <a:solidFill>
                  <a:srgbClr val="000000"/>
                </a:solidFill>
                <a:latin typeface="Calibri" panose="020F0502020204030204" pitchFamily="34" charset="0"/>
              </a:rPr>
              <a:t>Sellest tasubki lähtuda</a:t>
            </a:r>
            <a:r>
              <a:rPr lang="et-EE" sz="2000" dirty="0" smtClean="0">
                <a:solidFill>
                  <a:srgbClr val="000000"/>
                </a:solidFill>
                <a:latin typeface="Calibri" panose="020F0502020204030204" pitchFamily="34" charset="0"/>
              </a:rPr>
              <a:t>.</a:t>
            </a:r>
          </a:p>
          <a:p>
            <a:pPr fontAlgn="base">
              <a:buFont typeface="Arial" panose="020B0604020202020204" pitchFamily="34" charset="0"/>
              <a:buChar char="•"/>
            </a:pPr>
            <a:r>
              <a:rPr lang="et-EE" sz="2000" dirty="0" smtClean="0">
                <a:solidFill>
                  <a:srgbClr val="000000"/>
                </a:solidFill>
                <a:latin typeface="Calibri" panose="020F0502020204030204" pitchFamily="34" charset="0"/>
              </a:rPr>
              <a:t>Õppimise ja töötamise  </a:t>
            </a:r>
            <a:r>
              <a:rPr lang="et-EE" sz="2000" dirty="0">
                <a:solidFill>
                  <a:srgbClr val="000000"/>
                </a:solidFill>
                <a:latin typeface="Calibri" panose="020F0502020204030204" pitchFamily="34" charset="0"/>
              </a:rPr>
              <a:t>kindlustamiseks  leiutati piits ja präänik. Uuringud aga tõestavad, et grupid, kes ei saa oma töö eest </a:t>
            </a:r>
            <a:r>
              <a:rPr lang="et-EE" sz="2000" u="sng" dirty="0">
                <a:solidFill>
                  <a:srgbClr val="000000"/>
                </a:solidFill>
                <a:latin typeface="Calibri" panose="020F0502020204030204" pitchFamily="34" charset="0"/>
              </a:rPr>
              <a:t>välist tasu </a:t>
            </a:r>
            <a:r>
              <a:rPr lang="et-EE" sz="2000" dirty="0">
                <a:solidFill>
                  <a:srgbClr val="000000"/>
                </a:solidFill>
                <a:latin typeface="Calibri" panose="020F0502020204030204" pitchFamily="34" charset="0"/>
              </a:rPr>
              <a:t>(raha, hinnet, aumärki, preemiat), on efektiivsemad ja töötavad paremini. </a:t>
            </a:r>
            <a:endParaRPr lang="et-EE" sz="2000" dirty="0" smtClean="0">
              <a:solidFill>
                <a:srgbClr val="000000"/>
              </a:solidFill>
              <a:latin typeface="Calibri" panose="020F0502020204030204" pitchFamily="34" charset="0"/>
            </a:endParaRPr>
          </a:p>
          <a:p>
            <a:pPr fontAlgn="base">
              <a:buFont typeface="Arial" panose="020B0604020202020204" pitchFamily="34" charset="0"/>
              <a:buChar char="•"/>
            </a:pPr>
            <a:r>
              <a:rPr lang="et-EE" sz="2000" dirty="0" smtClean="0">
                <a:solidFill>
                  <a:srgbClr val="000000"/>
                </a:solidFill>
                <a:latin typeface="Calibri" panose="020F0502020204030204" pitchFamily="34" charset="0"/>
              </a:rPr>
              <a:t>Tasu </a:t>
            </a:r>
            <a:r>
              <a:rPr lang="et-EE" sz="2000" dirty="0">
                <a:solidFill>
                  <a:srgbClr val="000000"/>
                </a:solidFill>
                <a:latin typeface="Calibri" panose="020F0502020204030204" pitchFamily="34" charset="0"/>
              </a:rPr>
              <a:t>on mõistlik rakendada tegevuste eest, mis on tüütud ja lihtsalt tuleb ära teha (nõude pesemine) kuid </a:t>
            </a:r>
            <a:r>
              <a:rPr lang="et-EE" sz="2000" u="sng" dirty="0">
                <a:solidFill>
                  <a:srgbClr val="000000"/>
                </a:solidFill>
                <a:latin typeface="Calibri" panose="020F0502020204030204" pitchFamily="34" charset="0"/>
              </a:rPr>
              <a:t>intellektuaalset pingutust nõudvate soorituste puhul  (õppimine) vähendab tasustamine tulemust negatiivses suunas</a:t>
            </a:r>
            <a:r>
              <a:rPr lang="et-EE" sz="2000" dirty="0" smtClean="0">
                <a:solidFill>
                  <a:srgbClr val="000000"/>
                </a:solidFill>
                <a:latin typeface="Calibri" panose="020F0502020204030204" pitchFamily="34" charset="0"/>
              </a:rPr>
              <a:t>.</a:t>
            </a:r>
          </a:p>
          <a:p>
            <a:pPr fontAlgn="base">
              <a:buFont typeface="Arial" panose="020B0604020202020204" pitchFamily="34" charset="0"/>
              <a:buChar char="•"/>
            </a:pPr>
            <a:r>
              <a:rPr lang="et-EE" sz="2000" dirty="0" smtClean="0">
                <a:solidFill>
                  <a:srgbClr val="000000"/>
                </a:solidFill>
                <a:latin typeface="Calibri" panose="020F0502020204030204" pitchFamily="34" charset="0"/>
              </a:rPr>
              <a:t>Vorst vorsti vastu,  </a:t>
            </a:r>
            <a:r>
              <a:rPr lang="et-EE" sz="2000" dirty="0">
                <a:solidFill>
                  <a:srgbClr val="000000"/>
                </a:solidFill>
                <a:latin typeface="Calibri" panose="020F0502020204030204" pitchFamily="34" charset="0"/>
              </a:rPr>
              <a:t>„Kui nii - siis naa…“ unustage ära. Võistlusmoment tasub samuti kaotada. Inimene võistelgu endaga</a:t>
            </a:r>
            <a:r>
              <a:rPr lang="et-EE" sz="2000" dirty="0" smtClean="0">
                <a:solidFill>
                  <a:srgbClr val="000000"/>
                </a:solidFill>
                <a:latin typeface="Calibri" panose="020F0502020204030204" pitchFamily="34" charset="0"/>
              </a:rPr>
              <a:t>. Osadele inimtüüpidele ( A tüüp) meeldivad konkurents, väljakutsed, tippu pürgimine – saavutamine on tema motiiv. Teistele ei lähe see nii palju korda ( B tüüp).</a:t>
            </a:r>
          </a:p>
          <a:p>
            <a:pPr fontAlgn="base">
              <a:buFont typeface="Arial" panose="020B0604020202020204" pitchFamily="34" charset="0"/>
              <a:buChar char="•"/>
            </a:pPr>
            <a:r>
              <a:rPr lang="et-EE" sz="2000" dirty="0">
                <a:solidFill>
                  <a:srgbClr val="000000"/>
                </a:solidFill>
                <a:latin typeface="Calibri" panose="020F0502020204030204" pitchFamily="34" charset="0"/>
              </a:rPr>
              <a:t>Intellektuaalses plaanis paneb tegutsema </a:t>
            </a:r>
            <a:r>
              <a:rPr lang="et-EE" sz="2000" u="sng" dirty="0">
                <a:solidFill>
                  <a:srgbClr val="000000"/>
                </a:solidFill>
                <a:latin typeface="Calibri" panose="020F0502020204030204" pitchFamily="34" charset="0"/>
              </a:rPr>
              <a:t>sisemine </a:t>
            </a:r>
            <a:r>
              <a:rPr lang="et-EE" sz="2000" dirty="0">
                <a:solidFill>
                  <a:srgbClr val="000000"/>
                </a:solidFill>
                <a:latin typeface="Calibri" panose="020F0502020204030204" pitchFamily="34" charset="0"/>
              </a:rPr>
              <a:t>motivatsioon, mis tuleb leida igaühel enda seest – olenemata inimese saatusest, kodu kultuurilisest taustast ja kooli kalduvustest. Me saame luua tingimused aga me ei saa anda kamaluga juurde</a:t>
            </a:r>
            <a:r>
              <a:rPr lang="et-EE" sz="2000" dirty="0" smtClean="0">
                <a:solidFill>
                  <a:srgbClr val="000000"/>
                </a:solidFill>
                <a:latin typeface="Calibri" panose="020F0502020204030204" pitchFamily="34" charset="0"/>
              </a:rPr>
              <a:t>. Hobuse saab viia allika juurde aga ei saa sundida teda jooma. Kui viiks kaameli …. </a:t>
            </a:r>
          </a:p>
          <a:p>
            <a:pPr fontAlgn="base">
              <a:buFont typeface="Arial" panose="020B0604020202020204" pitchFamily="34" charset="0"/>
              <a:buChar char="•"/>
            </a:pPr>
            <a:endParaRPr lang="et-EE" sz="2000" dirty="0">
              <a:solidFill>
                <a:srgbClr val="000000"/>
              </a:solidFill>
              <a:latin typeface="Noto Sans Symbols"/>
            </a:endParaRPr>
          </a:p>
          <a:p>
            <a:pPr fontAlgn="base">
              <a:buFont typeface="Arial" panose="020B0604020202020204" pitchFamily="34" charset="0"/>
              <a:buChar char="•"/>
            </a:pPr>
            <a:endParaRPr lang="et-EE" sz="2000" dirty="0">
              <a:solidFill>
                <a:srgbClr val="000000"/>
              </a:solidFill>
              <a:latin typeface="Noto Sans Symbols"/>
            </a:endParaRPr>
          </a:p>
          <a:p>
            <a:pPr marL="0" indent="0">
              <a:lnSpc>
                <a:spcPct val="100000"/>
              </a:lnSpc>
              <a:buClr>
                <a:schemeClr val="dk1"/>
              </a:buClr>
              <a:buSzPts val="1100"/>
              <a:buNone/>
            </a:pPr>
            <a:endParaRPr sz="1800" dirty="0">
              <a:latin typeface="Calibri"/>
              <a:ea typeface="Calibri"/>
              <a:cs typeface="Calibri"/>
              <a:sym typeface="Calibri"/>
            </a:endParaRPr>
          </a:p>
        </p:txBody>
      </p:sp>
      <p:pic>
        <p:nvPicPr>
          <p:cNvPr id="92" name="Google Shape;92;p18"/>
          <p:cNvPicPr preferRelativeResize="0"/>
          <p:nvPr/>
        </p:nvPicPr>
        <p:blipFill>
          <a:blip r:embed="rId3">
            <a:alphaModFix/>
          </a:blip>
          <a:stretch>
            <a:fillRect/>
          </a:stretch>
        </p:blipFill>
        <p:spPr>
          <a:xfrm>
            <a:off x="8999867" y="479200"/>
            <a:ext cx="2776533" cy="763600"/>
          </a:xfrm>
          <a:prstGeom prst="rect">
            <a:avLst/>
          </a:prstGeom>
          <a:noFill/>
          <a:ln>
            <a:noFill/>
          </a:ln>
        </p:spPr>
      </p:pic>
    </p:spTree>
    <p:extLst>
      <p:ext uri="{BB962C8B-B14F-4D97-AF65-F5344CB8AC3E}">
        <p14:creationId xmlns:p14="http://schemas.microsoft.com/office/powerpoint/2010/main" val="11948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pPr>
              <a:buSzPts val="990"/>
            </a:pPr>
            <a:r>
              <a:rPr lang="et-EE" sz="3227" dirty="0" smtClean="0">
                <a:latin typeface="Calibri"/>
                <a:ea typeface="Calibri"/>
                <a:cs typeface="Calibri"/>
                <a:sym typeface="Calibri"/>
              </a:rPr>
              <a:t>2. OSA Motivatsiooni allikad</a:t>
            </a:r>
            <a:endParaRPr sz="3227" dirty="0">
              <a:latin typeface="Calibri"/>
              <a:ea typeface="Calibri"/>
              <a:cs typeface="Calibri"/>
              <a:sym typeface="Calibri"/>
            </a:endParaRPr>
          </a:p>
        </p:txBody>
      </p:sp>
      <p:sp>
        <p:nvSpPr>
          <p:cNvPr id="91" name="Google Shape;91;p18"/>
          <p:cNvSpPr txBox="1">
            <a:spLocks noGrp="1"/>
          </p:cNvSpPr>
          <p:nvPr>
            <p:ph type="body" idx="1"/>
          </p:nvPr>
        </p:nvSpPr>
        <p:spPr>
          <a:xfrm>
            <a:off x="316200" y="1579233"/>
            <a:ext cx="11360800" cy="4555200"/>
          </a:xfrm>
          <a:prstGeom prst="rect">
            <a:avLst/>
          </a:prstGeom>
        </p:spPr>
        <p:txBody>
          <a:bodyPr spcFirstLastPara="1" vert="horz" wrap="square" lIns="121900" tIns="121900" rIns="121900" bIns="121900" rtlCol="0" anchor="t" anchorCtr="0">
            <a:normAutofit fontScale="92500" lnSpcReduction="10000"/>
          </a:bodyPr>
          <a:lstStyle/>
          <a:p>
            <a:pPr marL="0" indent="0">
              <a:lnSpc>
                <a:spcPct val="100000"/>
              </a:lnSpc>
              <a:buClr>
                <a:schemeClr val="dk1"/>
              </a:buClr>
              <a:buSzPts val="1100"/>
              <a:buNone/>
            </a:pPr>
            <a:r>
              <a:rPr lang="et-EE" sz="2000" dirty="0">
                <a:solidFill>
                  <a:srgbClr val="000000"/>
                </a:solidFill>
                <a:latin typeface="Calibri" panose="020F0502020204030204" pitchFamily="34" charset="0"/>
              </a:rPr>
              <a:t>Pingutamine, raske töö ja enesejuhtimine tagavad meisterlikkuse. </a:t>
            </a:r>
            <a:r>
              <a:rPr lang="et-EE" sz="3200" dirty="0" smtClean="0">
                <a:solidFill>
                  <a:srgbClr val="000000"/>
                </a:solidFill>
                <a:latin typeface="Calibri" panose="020F0502020204030204" pitchFamily="34" charset="0"/>
              </a:rPr>
              <a:t>🎤 </a:t>
            </a:r>
            <a:r>
              <a:rPr lang="et-EE" sz="2000" dirty="0" smtClean="0">
                <a:solidFill>
                  <a:srgbClr val="000000"/>
                </a:solidFill>
                <a:latin typeface="Calibri" panose="020F0502020204030204" pitchFamily="34" charset="0"/>
              </a:rPr>
              <a:t>ÜTLE VANASÕNA! Kirjuta </a:t>
            </a:r>
            <a:r>
              <a:rPr lang="et-EE" sz="2000" dirty="0" err="1" smtClean="0">
                <a:solidFill>
                  <a:srgbClr val="000000"/>
                </a:solidFill>
                <a:latin typeface="Calibri" panose="020F0502020204030204" pitchFamily="34" charset="0"/>
              </a:rPr>
              <a:t>chatti</a:t>
            </a:r>
            <a:r>
              <a:rPr lang="et-EE" sz="2000" dirty="0" smtClean="0">
                <a:solidFill>
                  <a:srgbClr val="000000"/>
                </a:solidFill>
                <a:latin typeface="Calibri" panose="020F0502020204030204" pitchFamily="34" charset="0"/>
              </a:rPr>
              <a:t>.</a:t>
            </a:r>
          </a:p>
          <a:p>
            <a:pPr marL="0" indent="0">
              <a:lnSpc>
                <a:spcPct val="100000"/>
              </a:lnSpc>
              <a:buClr>
                <a:schemeClr val="dk1"/>
              </a:buClr>
              <a:buSzPts val="1100"/>
              <a:buNone/>
            </a:pPr>
            <a:endParaRPr lang="et-EE" sz="2000" dirty="0" smtClean="0">
              <a:solidFill>
                <a:srgbClr val="000000"/>
              </a:solidFill>
              <a:latin typeface="Calibri" panose="020F0502020204030204" pitchFamily="34" charset="0"/>
            </a:endParaRPr>
          </a:p>
          <a:p>
            <a:pPr marL="0" indent="0">
              <a:lnSpc>
                <a:spcPct val="100000"/>
              </a:lnSpc>
              <a:buClr>
                <a:schemeClr val="dk1"/>
              </a:buClr>
              <a:buSzPts val="1100"/>
              <a:buNone/>
            </a:pPr>
            <a:r>
              <a:rPr lang="et-EE" sz="2000" dirty="0" smtClean="0">
                <a:solidFill>
                  <a:schemeClr val="accent5">
                    <a:lumMod val="75000"/>
                  </a:schemeClr>
                </a:solidFill>
                <a:latin typeface="Calibri" panose="020F0502020204030204" pitchFamily="34" charset="0"/>
              </a:rPr>
              <a:t>Meisterlikkus</a:t>
            </a:r>
            <a:r>
              <a:rPr lang="et-EE" sz="2000" dirty="0">
                <a:solidFill>
                  <a:schemeClr val="accent5">
                    <a:lumMod val="75000"/>
                  </a:schemeClr>
                </a:solidFill>
                <a:latin typeface="Calibri" panose="020F0502020204030204" pitchFamily="34" charset="0"/>
              </a:rPr>
              <a:t>, </a:t>
            </a:r>
            <a:endParaRPr lang="et-EE" sz="2000" dirty="0" smtClean="0">
              <a:solidFill>
                <a:schemeClr val="accent5">
                  <a:lumMod val="75000"/>
                </a:schemeClr>
              </a:solidFill>
              <a:latin typeface="Calibri" panose="020F0502020204030204" pitchFamily="34" charset="0"/>
            </a:endParaRPr>
          </a:p>
          <a:p>
            <a:pPr marL="0" indent="0">
              <a:lnSpc>
                <a:spcPct val="100000"/>
              </a:lnSpc>
              <a:buClr>
                <a:schemeClr val="dk1"/>
              </a:buClr>
              <a:buSzPts val="1100"/>
              <a:buNone/>
            </a:pPr>
            <a:endParaRPr lang="et-EE" sz="2000" dirty="0" smtClean="0">
              <a:solidFill>
                <a:schemeClr val="accent5">
                  <a:lumMod val="75000"/>
                </a:schemeClr>
              </a:solidFill>
              <a:latin typeface="Calibri" panose="020F0502020204030204" pitchFamily="34" charset="0"/>
            </a:endParaRPr>
          </a:p>
          <a:p>
            <a:pPr marL="0" indent="0">
              <a:lnSpc>
                <a:spcPct val="100000"/>
              </a:lnSpc>
              <a:buClr>
                <a:schemeClr val="dk1"/>
              </a:buClr>
              <a:buSzPts val="1100"/>
              <a:buNone/>
            </a:pPr>
            <a:endParaRPr lang="et-EE" sz="2000" dirty="0">
              <a:solidFill>
                <a:schemeClr val="accent5">
                  <a:lumMod val="75000"/>
                </a:schemeClr>
              </a:solidFill>
              <a:latin typeface="Calibri" panose="020F0502020204030204" pitchFamily="34" charset="0"/>
            </a:endParaRPr>
          </a:p>
          <a:p>
            <a:pPr marL="0" indent="0">
              <a:lnSpc>
                <a:spcPct val="100000"/>
              </a:lnSpc>
              <a:buClr>
                <a:schemeClr val="dk1"/>
              </a:buClr>
              <a:buSzPts val="1100"/>
              <a:buNone/>
            </a:pPr>
            <a:r>
              <a:rPr lang="et-EE" sz="2000" dirty="0" smtClean="0">
                <a:solidFill>
                  <a:schemeClr val="accent5">
                    <a:lumMod val="75000"/>
                  </a:schemeClr>
                </a:solidFill>
                <a:latin typeface="Calibri" panose="020F0502020204030204" pitchFamily="34" charset="0"/>
              </a:rPr>
              <a:t>iseseisvus </a:t>
            </a:r>
            <a:r>
              <a:rPr lang="et-EE" sz="2000" dirty="0">
                <a:solidFill>
                  <a:schemeClr val="accent5">
                    <a:lumMod val="75000"/>
                  </a:schemeClr>
                </a:solidFill>
                <a:latin typeface="Calibri" panose="020F0502020204030204" pitchFamily="34" charset="0"/>
              </a:rPr>
              <a:t>ja </a:t>
            </a:r>
            <a:endParaRPr lang="et-EE" sz="2000" dirty="0" smtClean="0">
              <a:solidFill>
                <a:schemeClr val="accent5">
                  <a:lumMod val="75000"/>
                </a:schemeClr>
              </a:solidFill>
              <a:latin typeface="Calibri" panose="020F0502020204030204" pitchFamily="34" charset="0"/>
            </a:endParaRPr>
          </a:p>
          <a:p>
            <a:pPr marL="0" indent="0">
              <a:lnSpc>
                <a:spcPct val="100000"/>
              </a:lnSpc>
              <a:buClr>
                <a:schemeClr val="dk1"/>
              </a:buClr>
              <a:buSzPts val="1100"/>
              <a:buNone/>
            </a:pPr>
            <a:endParaRPr lang="et-EE" sz="2000" dirty="0">
              <a:solidFill>
                <a:schemeClr val="accent5">
                  <a:lumMod val="75000"/>
                </a:schemeClr>
              </a:solidFill>
              <a:latin typeface="Calibri" panose="020F0502020204030204" pitchFamily="34" charset="0"/>
            </a:endParaRPr>
          </a:p>
          <a:p>
            <a:pPr marL="0" indent="0">
              <a:lnSpc>
                <a:spcPct val="100000"/>
              </a:lnSpc>
              <a:buClr>
                <a:schemeClr val="dk1"/>
              </a:buClr>
              <a:buSzPts val="1100"/>
              <a:buNone/>
            </a:pPr>
            <a:endParaRPr lang="et-EE" sz="2000" dirty="0" smtClean="0">
              <a:solidFill>
                <a:schemeClr val="accent5">
                  <a:lumMod val="75000"/>
                </a:schemeClr>
              </a:solidFill>
              <a:latin typeface="Calibri" panose="020F0502020204030204" pitchFamily="34" charset="0"/>
            </a:endParaRPr>
          </a:p>
          <a:p>
            <a:pPr marL="0" indent="0">
              <a:lnSpc>
                <a:spcPct val="100000"/>
              </a:lnSpc>
              <a:buClr>
                <a:schemeClr val="dk1"/>
              </a:buClr>
              <a:buSzPts val="1100"/>
              <a:buNone/>
            </a:pPr>
            <a:r>
              <a:rPr lang="et-EE" sz="2000" dirty="0" smtClean="0">
                <a:solidFill>
                  <a:schemeClr val="accent5">
                    <a:lumMod val="75000"/>
                  </a:schemeClr>
                </a:solidFill>
                <a:latin typeface="Calibri" panose="020F0502020204030204" pitchFamily="34" charset="0"/>
              </a:rPr>
              <a:t>eesmärgipärasus </a:t>
            </a:r>
          </a:p>
          <a:p>
            <a:pPr marL="0" indent="0">
              <a:lnSpc>
                <a:spcPct val="100000"/>
              </a:lnSpc>
              <a:buClr>
                <a:schemeClr val="dk1"/>
              </a:buClr>
              <a:buSzPts val="1100"/>
              <a:buNone/>
            </a:pPr>
            <a:endParaRPr lang="et-EE" sz="2000" dirty="0">
              <a:solidFill>
                <a:schemeClr val="accent5">
                  <a:lumMod val="75000"/>
                </a:schemeClr>
              </a:solidFill>
              <a:latin typeface="Calibri" panose="020F0502020204030204" pitchFamily="34" charset="0"/>
            </a:endParaRPr>
          </a:p>
          <a:p>
            <a:pPr marL="0" indent="0">
              <a:lnSpc>
                <a:spcPct val="100000"/>
              </a:lnSpc>
              <a:buClr>
                <a:schemeClr val="dk1"/>
              </a:buClr>
              <a:buSzPts val="1100"/>
              <a:buNone/>
            </a:pPr>
            <a:endParaRPr lang="et-EE" sz="2000" dirty="0" smtClean="0">
              <a:solidFill>
                <a:schemeClr val="accent5">
                  <a:lumMod val="75000"/>
                </a:schemeClr>
              </a:solidFill>
              <a:latin typeface="Calibri" panose="020F0502020204030204" pitchFamily="34" charset="0"/>
            </a:endParaRPr>
          </a:p>
          <a:p>
            <a:pPr marL="0" indent="0">
              <a:lnSpc>
                <a:spcPct val="100000"/>
              </a:lnSpc>
              <a:buClr>
                <a:schemeClr val="dk1"/>
              </a:buClr>
              <a:buSzPts val="1100"/>
              <a:buNone/>
            </a:pPr>
            <a:r>
              <a:rPr lang="et-EE" sz="2000" dirty="0" smtClean="0">
                <a:solidFill>
                  <a:schemeClr val="accent5">
                    <a:lumMod val="75000"/>
                  </a:schemeClr>
                </a:solidFill>
                <a:latin typeface="Calibri" panose="020F0502020204030204" pitchFamily="34" charset="0"/>
              </a:rPr>
              <a:t>on </a:t>
            </a:r>
            <a:r>
              <a:rPr lang="et-EE" sz="2000" dirty="0">
                <a:solidFill>
                  <a:schemeClr val="accent5">
                    <a:lumMod val="75000"/>
                  </a:schemeClr>
                </a:solidFill>
                <a:latin typeface="Calibri" panose="020F0502020204030204" pitchFamily="34" charset="0"/>
              </a:rPr>
              <a:t>motivatsiooni  allikad</a:t>
            </a:r>
            <a:r>
              <a:rPr lang="et-EE" sz="2000" dirty="0" smtClean="0">
                <a:solidFill>
                  <a:srgbClr val="000000"/>
                </a:solidFill>
                <a:latin typeface="Calibri" panose="020F0502020204030204" pitchFamily="34" charset="0"/>
              </a:rPr>
              <a:t>.  </a:t>
            </a:r>
          </a:p>
          <a:p>
            <a:pPr marL="0" indent="0">
              <a:lnSpc>
                <a:spcPct val="100000"/>
              </a:lnSpc>
              <a:buClr>
                <a:schemeClr val="dk1"/>
              </a:buClr>
              <a:buSzPts val="1100"/>
              <a:buNone/>
            </a:pPr>
            <a:endParaRPr lang="et-EE" sz="2000" dirty="0">
              <a:solidFill>
                <a:srgbClr val="000000"/>
              </a:solidFill>
              <a:latin typeface="Calibri" panose="020F0502020204030204" pitchFamily="34" charset="0"/>
            </a:endParaRPr>
          </a:p>
          <a:p>
            <a:pPr marL="0" indent="0">
              <a:lnSpc>
                <a:spcPct val="100000"/>
              </a:lnSpc>
              <a:buClr>
                <a:schemeClr val="dk1"/>
              </a:buClr>
              <a:buSzPts val="1100"/>
              <a:buNone/>
            </a:pPr>
            <a:r>
              <a:rPr lang="et-EE" dirty="0" smtClean="0">
                <a:solidFill>
                  <a:srgbClr val="000000"/>
                </a:solidFill>
                <a:latin typeface="Calibri" panose="020F0502020204030204" pitchFamily="34" charset="0"/>
              </a:rPr>
              <a:t>✏</a:t>
            </a:r>
            <a:r>
              <a:rPr lang="et-EE" sz="2000" dirty="0" smtClean="0">
                <a:solidFill>
                  <a:srgbClr val="000000"/>
                </a:solidFill>
                <a:latin typeface="Calibri" panose="020F0502020204030204" pitchFamily="34" charset="0"/>
              </a:rPr>
              <a:t> JOONISTA LEHE TEISELE POOLELE SELLE KOHTA KIIRE PILT. Visualiseeri ja tööta samal ajal mõttes seda infot läbi. Aju ja käsi töötavad koos, aju salvestab ja loob siin seoseid, meenutab, tekivad uued taipamised.</a:t>
            </a:r>
            <a:endParaRPr sz="2000" dirty="0">
              <a:latin typeface="Calibri"/>
              <a:ea typeface="Calibri"/>
              <a:cs typeface="Calibri"/>
              <a:sym typeface="Calibri"/>
            </a:endParaRPr>
          </a:p>
        </p:txBody>
      </p:sp>
      <p:pic>
        <p:nvPicPr>
          <p:cNvPr id="92" name="Google Shape;92;p18"/>
          <p:cNvPicPr preferRelativeResize="0"/>
          <p:nvPr/>
        </p:nvPicPr>
        <p:blipFill>
          <a:blip r:embed="rId3">
            <a:alphaModFix/>
          </a:blip>
          <a:stretch>
            <a:fillRect/>
          </a:stretch>
        </p:blipFill>
        <p:spPr>
          <a:xfrm>
            <a:off x="8999867" y="479200"/>
            <a:ext cx="2776533" cy="763600"/>
          </a:xfrm>
          <a:prstGeom prst="rect">
            <a:avLst/>
          </a:prstGeom>
          <a:noFill/>
          <a:ln>
            <a:noFill/>
          </a:ln>
        </p:spPr>
      </p:pic>
      <p:pic>
        <p:nvPicPr>
          <p:cNvPr id="5" name="Google Shape;92;p18"/>
          <p:cNvPicPr preferRelativeResize="0"/>
          <p:nvPr/>
        </p:nvPicPr>
        <p:blipFill>
          <a:blip r:embed="rId3">
            <a:alphaModFix/>
          </a:blip>
          <a:stretch>
            <a:fillRect/>
          </a:stretch>
        </p:blipFill>
        <p:spPr>
          <a:xfrm>
            <a:off x="9152267" y="631600"/>
            <a:ext cx="2776533" cy="763600"/>
          </a:xfrm>
          <a:prstGeom prst="rect">
            <a:avLst/>
          </a:prstGeom>
          <a:noFill/>
          <a:ln>
            <a:noFill/>
          </a:ln>
        </p:spPr>
      </p:pic>
    </p:spTree>
    <p:extLst>
      <p:ext uri="{BB962C8B-B14F-4D97-AF65-F5344CB8AC3E}">
        <p14:creationId xmlns:p14="http://schemas.microsoft.com/office/powerpoint/2010/main" val="232761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a:bodyPr>
          <a:lstStyle/>
          <a:p>
            <a:pPr>
              <a:buSzPts val="990"/>
            </a:pPr>
            <a:r>
              <a:rPr lang="et" sz="3227" dirty="0" smtClean="0">
                <a:latin typeface="Calibri"/>
                <a:ea typeface="Calibri"/>
                <a:cs typeface="Calibri"/>
                <a:sym typeface="Calibri"/>
              </a:rPr>
              <a:t>Miinusring</a:t>
            </a:r>
            <a:endParaRPr sz="3227" dirty="0">
              <a:latin typeface="Calibri"/>
              <a:ea typeface="Calibri"/>
              <a:cs typeface="Calibri"/>
              <a:sym typeface="Calibri"/>
            </a:endParaRPr>
          </a:p>
        </p:txBody>
      </p:sp>
      <p:sp>
        <p:nvSpPr>
          <p:cNvPr id="91" name="Google Shape;91;p18"/>
          <p:cNvSpPr txBox="1">
            <a:spLocks noGrp="1"/>
          </p:cNvSpPr>
          <p:nvPr>
            <p:ph type="body" idx="1"/>
          </p:nvPr>
        </p:nvSpPr>
        <p:spPr>
          <a:xfrm>
            <a:off x="316200" y="1579233"/>
            <a:ext cx="11360800" cy="4555200"/>
          </a:xfrm>
          <a:prstGeom prst="rect">
            <a:avLst/>
          </a:prstGeom>
        </p:spPr>
        <p:txBody>
          <a:bodyPr spcFirstLastPara="1" vert="horz" wrap="square" lIns="121900" tIns="121900" rIns="121900" bIns="121900" rtlCol="0" anchor="t" anchorCtr="0">
            <a:normAutofit/>
          </a:bodyPr>
          <a:lstStyle/>
          <a:p>
            <a:pPr marL="0" indent="0">
              <a:lnSpc>
                <a:spcPct val="100000"/>
              </a:lnSpc>
              <a:buClr>
                <a:schemeClr val="dk1"/>
              </a:buClr>
              <a:buSzPts val="1100"/>
              <a:buNone/>
            </a:pPr>
            <a:endParaRPr sz="667" dirty="0">
              <a:latin typeface="Calibri"/>
              <a:ea typeface="Calibri"/>
              <a:cs typeface="Calibri"/>
              <a:sym typeface="Calibri"/>
            </a:endParaRPr>
          </a:p>
        </p:txBody>
      </p:sp>
      <p:pic>
        <p:nvPicPr>
          <p:cNvPr id="92" name="Google Shape;92;p18"/>
          <p:cNvPicPr preferRelativeResize="0"/>
          <p:nvPr/>
        </p:nvPicPr>
        <p:blipFill>
          <a:blip r:embed="rId3">
            <a:alphaModFix/>
          </a:blip>
          <a:stretch>
            <a:fillRect/>
          </a:stretch>
        </p:blipFill>
        <p:spPr>
          <a:xfrm>
            <a:off x="8999867" y="479200"/>
            <a:ext cx="2776533" cy="763600"/>
          </a:xfrm>
          <a:prstGeom prst="rect">
            <a:avLst/>
          </a:prstGeom>
          <a:noFill/>
          <a:ln>
            <a:noFill/>
          </a:ln>
        </p:spPr>
      </p:pic>
      <p:graphicFrame>
        <p:nvGraphicFramePr>
          <p:cNvPr id="2" name="Skemaatiline diagramm 1"/>
          <p:cNvGraphicFramePr/>
          <p:nvPr>
            <p:extLst>
              <p:ext uri="{D42A27DB-BD31-4B8C-83A1-F6EECF244321}">
                <p14:modId xmlns:p14="http://schemas.microsoft.com/office/powerpoint/2010/main" val="186409551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7187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8996383" y="593367"/>
            <a:ext cx="2780017" cy="762066"/>
          </a:xfrm>
          <a:prstGeom prst="rect">
            <a:avLst/>
          </a:prstGeom>
        </p:spPr>
      </p:pic>
      <p:sp>
        <p:nvSpPr>
          <p:cNvPr id="2" name="Pealkiri 1"/>
          <p:cNvSpPr>
            <a:spLocks noGrp="1"/>
          </p:cNvSpPr>
          <p:nvPr>
            <p:ph type="title"/>
          </p:nvPr>
        </p:nvSpPr>
        <p:spPr/>
        <p:txBody>
          <a:bodyPr>
            <a:normAutofit fontScale="90000"/>
          </a:bodyPr>
          <a:lstStyle/>
          <a:p>
            <a:r>
              <a:rPr lang="et-EE" dirty="0" smtClean="0"/>
              <a:t>Plussiring </a:t>
            </a:r>
            <a:endParaRPr lang="et-EE" dirty="0"/>
          </a:p>
        </p:txBody>
      </p:sp>
      <p:sp>
        <p:nvSpPr>
          <p:cNvPr id="3" name="Teksti kohatäide 2"/>
          <p:cNvSpPr>
            <a:spLocks noGrp="1"/>
          </p:cNvSpPr>
          <p:nvPr>
            <p:ph type="body" idx="1"/>
          </p:nvPr>
        </p:nvSpPr>
        <p:spPr/>
        <p:txBody>
          <a:bodyPr/>
          <a:lstStyle/>
          <a:p>
            <a:endParaRPr lang="et-EE" dirty="0"/>
          </a:p>
        </p:txBody>
      </p:sp>
      <p:graphicFrame>
        <p:nvGraphicFramePr>
          <p:cNvPr id="5" name="Skemaatiline diagramm 4"/>
          <p:cNvGraphicFramePr/>
          <p:nvPr>
            <p:extLst>
              <p:ext uri="{D42A27DB-BD31-4B8C-83A1-F6EECF244321}">
                <p14:modId xmlns:p14="http://schemas.microsoft.com/office/powerpoint/2010/main" val="210753232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824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651</Words>
  <Application>Microsoft Office PowerPoint</Application>
  <PresentationFormat>Laiekraan</PresentationFormat>
  <Paragraphs>125</Paragraphs>
  <Slides>16</Slides>
  <Notes>8</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16</vt:i4>
      </vt:variant>
    </vt:vector>
  </HeadingPairs>
  <TitlesOfParts>
    <vt:vector size="22" baseType="lpstr">
      <vt:lpstr>Arial</vt:lpstr>
      <vt:lpstr>Calibri</vt:lpstr>
      <vt:lpstr>Calibri Light</vt:lpstr>
      <vt:lpstr>Noto Sans Symbols</vt:lpstr>
      <vt:lpstr>Wingdings</vt:lpstr>
      <vt:lpstr>Office'i kujundus</vt:lpstr>
      <vt:lpstr>7. Motivatsioon ja vajadused –  mis paneb tegutsema?</vt:lpstr>
      <vt:lpstr>Mis meid ees ootab? Kolm teemat ja vähemalt viis  videotundi kolmapäeviti kell 10.00</vt:lpstr>
      <vt:lpstr>Tasakaal on peaasi</vt:lpstr>
      <vt:lpstr>Kuidas arvestuse saab? Muutused punktirallis</vt:lpstr>
      <vt:lpstr>1. OSA Motivatsioon?</vt:lpstr>
      <vt:lpstr>Kirjast õpetajatele – 2015. aastal</vt:lpstr>
      <vt:lpstr>2. OSA Motivatsiooni allikad</vt:lpstr>
      <vt:lpstr>Miinusring</vt:lpstr>
      <vt:lpstr>Plussiring </vt:lpstr>
      <vt:lpstr>Kuidas miinusringist välja murda?</vt:lpstr>
      <vt:lpstr>Puhka ekraanist. Kirjuta konspekti 7 minutit:</vt:lpstr>
      <vt:lpstr>Allikas: </vt:lpstr>
      <vt:lpstr>3. OSA  Vajadused</vt:lpstr>
      <vt:lpstr>PowerPointi esitlus</vt:lpstr>
      <vt:lpstr>Kus sa oled? Mis sind motiveeriks tippu ronima? Värvi pilt. </vt:lpstr>
      <vt:lpstr>Lisatöö edasijõudnutele</vt:lpstr>
    </vt:vector>
  </TitlesOfParts>
  <Company>Tallinna Haridusamet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Motivatsioon ja emotsioonid</dc:title>
  <dc:creator>kasutaja</dc:creator>
  <cp:lastModifiedBy>kasutaja</cp:lastModifiedBy>
  <cp:revision>23</cp:revision>
  <dcterms:created xsi:type="dcterms:W3CDTF">2021-03-09T17:27:20Z</dcterms:created>
  <dcterms:modified xsi:type="dcterms:W3CDTF">2021-03-10T07:47:42Z</dcterms:modified>
</cp:coreProperties>
</file>